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2.xml" ContentType="application/vnd.openxmlformats-officedocument.theme+xml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chemeClr val="accent1"/>
        </a:solidFill>
        <a:effectLst/>
        <a:uFillTx/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chemeClr val="accent1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D4D4"/>
          </a:solidFill>
        </a:fill>
      </a:tcStyle>
    </a:wholeTbl>
    <a:band2H>
      <a:tcTxStyle b="def" i="def"/>
      <a:tcStyle>
        <a:tcBdr/>
        <a:fill>
          <a:solidFill>
            <a:srgbClr val="EBEBEB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chemeClr val="accent1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E8F5"/>
          </a:solidFill>
        </a:fill>
      </a:tcStyle>
    </a:wholeTbl>
    <a:band2H>
      <a:tcTxStyle b="def" i="def"/>
      <a:tcStyle>
        <a:tcBdr/>
        <a:fill>
          <a:solidFill>
            <a:srgbClr val="EEF4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chemeClr val="accent1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FCACC"/>
          </a:solidFill>
        </a:fill>
      </a:tcStyle>
    </a:wholeTbl>
    <a:band2H>
      <a:tcTxStyle b="def" i="def"/>
      <a:tcStyle>
        <a:tcBdr/>
        <a:fill>
          <a:solidFill>
            <a:srgbClr val="EFE7E7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chemeClr val="accent1"/>
              </a:solidFill>
              <a:prstDash val="solid"/>
              <a:round/>
            </a:ln>
          </a:top>
          <a:bottom>
            <a:ln w="254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1"/>
              </a:solidFill>
              <a:prstDash val="solid"/>
              <a:round/>
            </a:ln>
          </a:top>
          <a:bottom>
            <a:ln w="254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chemeClr val="accent1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D4D4"/>
          </a:solidFill>
        </a:fill>
      </a:tcStyle>
    </a:wholeTbl>
    <a:band2H>
      <a:tcTxStyle b="def" i="def"/>
      <a:tcStyle>
        <a:tcBdr/>
        <a:fill>
          <a:solidFill>
            <a:srgbClr val="EBEBEB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1">
              <a:alpha val="20000"/>
            </a:scheme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solidFill>
            <a:schemeClr val="accent1">
              <a:alpha val="20000"/>
            </a:scheme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50800" cap="flat">
              <a:solidFill>
                <a:schemeClr val="accent1"/>
              </a:solidFill>
              <a:prstDash val="solid"/>
              <a:round/>
            </a:ln>
          </a:top>
          <a:bottom>
            <a:ln w="127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chemeClr val="accent1"/>
      </a:tcTxStyle>
      <a:tcStyle>
        <a:tcBdr>
          <a:left>
            <a:ln w="12700" cap="flat">
              <a:solidFill>
                <a:schemeClr val="accent1"/>
              </a:solidFill>
              <a:prstDash val="solid"/>
              <a:round/>
            </a:ln>
          </a:left>
          <a:right>
            <a:ln w="12700" cap="flat">
              <a:solidFill>
                <a:schemeClr val="accent1"/>
              </a:solidFill>
              <a:prstDash val="solid"/>
              <a:round/>
            </a:ln>
          </a:right>
          <a:top>
            <a:ln w="12700" cap="flat">
              <a:solidFill>
                <a:schemeClr val="accent1"/>
              </a:solidFill>
              <a:prstDash val="solid"/>
              <a:round/>
            </a:ln>
          </a:top>
          <a:bottom>
            <a:ln w="25400" cap="flat">
              <a:solidFill>
                <a:schemeClr val="accent1"/>
              </a:solidFill>
              <a:prstDash val="solid"/>
              <a:round/>
            </a:ln>
          </a:bottom>
          <a:insideH>
            <a:ln w="12700" cap="flat">
              <a:solidFill>
                <a:schemeClr val="accent1"/>
              </a:solidFill>
              <a:prstDash val="solid"/>
              <a:round/>
            </a:ln>
          </a:insideH>
          <a:insideV>
            <a:ln w="12700" cap="flat">
              <a:solidFill>
                <a:schemeClr val="accent1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_rels/chart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.xlsx"/></Relationships>

</file>

<file path=ppt/charts/_rels/chart4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1200" u="none">
                <a:solidFill>
                  <a:srgbClr val="717171"/>
                </a:solidFill>
                <a:latin typeface="Calibri"/>
              </a:defRPr>
            </a:pPr>
            <a:r>
              <a:rPr b="1" i="0" strike="noStrike" sz="1200" u="none">
                <a:solidFill>
                  <a:srgbClr val="717171"/>
                </a:solidFill>
                <a:latin typeface="Calibri"/>
              </a:rPr>
              <a:t>Diagrammtitel</a:t>
            </a:r>
          </a:p>
        </c:rich>
      </c:tx>
      <c:layout>
        <c:manualLayout>
          <c:xMode val="edge"/>
          <c:yMode val="edge"/>
          <c:x val="0.413789"/>
          <c:y val="0"/>
          <c:w val="0.156174"/>
          <c:h val="0.0733027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552123"/>
          <c:y val="0.0733027"/>
          <c:w val="0.928541"/>
          <c:h val="0.7585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0074A4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717171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4.300000</c:v>
                </c:pt>
                <c:pt idx="1">
                  <c:v>2.500000</c:v>
                </c:pt>
                <c:pt idx="2">
                  <c:v>3.500000</c:v>
                </c:pt>
                <c:pt idx="3">
                  <c:v>4.500000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FBC524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717171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Sheet1!$B$3:$E$3</c:f>
              <c:numCache>
                <c:ptCount val="4"/>
                <c:pt idx="0">
                  <c:v>2.400000</c:v>
                </c:pt>
                <c:pt idx="1">
                  <c:v>4.400000</c:v>
                </c:pt>
                <c:pt idx="2">
                  <c:v>1.800000</c:v>
                </c:pt>
                <c:pt idx="3">
                  <c:v>2.800000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E9651C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717171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Sheet1!$B$4:$E$4</c:f>
              <c:numCache>
                <c:ptCount val="4"/>
                <c:pt idx="0">
                  <c:v>2.000000</c:v>
                </c:pt>
                <c:pt idx="1">
                  <c:v>2.000000</c:v>
                </c:pt>
                <c:pt idx="2">
                  <c:v>3.000000</c:v>
                </c:pt>
                <c:pt idx="3">
                  <c:v>5.000000</c:v>
                </c:pt>
              </c:numCache>
            </c:numRef>
          </c:val>
        </c:ser>
        <c:gapWidth val="150"/>
        <c:overlap val="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chemeClr val="accent1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717171"/>
                </a:solidFill>
                <a:latin typeface="Arial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chemeClr val="accent1"/>
              </a:solidFill>
              <a:prstDash val="solid"/>
              <a:round/>
            </a:ln>
          </c:spPr>
        </c:majorGridlines>
        <c:numFmt formatCode="0.#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717171"/>
                </a:solidFill>
                <a:latin typeface="Arial"/>
              </a:defRPr>
            </a:pPr>
          </a:p>
        </c:txPr>
        <c:crossAx val="2094734552"/>
        <c:crosses val="autoZero"/>
        <c:crossBetween val="between"/>
        <c:majorUnit val="1.25"/>
        <c:minorUnit val="0.62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00698368"/>
          <c:y val="0.955599"/>
          <c:w val="0.993016"/>
          <c:h val="0.0444008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000" u="none">
              <a:solidFill>
                <a:srgbClr val="717171"/>
              </a:solidFill>
              <a:latin typeface="Arial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1200" u="none">
                <a:solidFill>
                  <a:srgbClr val="717171"/>
                </a:solidFill>
                <a:latin typeface="Calibri"/>
              </a:defRPr>
            </a:pPr>
            <a:r>
              <a:rPr b="1" i="0" strike="noStrike" sz="1200" u="none">
                <a:solidFill>
                  <a:srgbClr val="717171"/>
                </a:solidFill>
                <a:latin typeface="Calibri"/>
              </a:rPr>
              <a:t>Diagrammtitel</a:t>
            </a:r>
          </a:p>
        </c:rich>
      </c:tx>
      <c:layout>
        <c:manualLayout>
          <c:xMode val="edge"/>
          <c:yMode val="edge"/>
          <c:x val="0.229063"/>
          <c:y val="0"/>
          <c:w val="0.176716"/>
          <c:h val="0.0859435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05"/>
          <c:y val="0.0859435"/>
          <c:w val="0.634843"/>
          <c:h val="0.901557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Verkauf</c:v>
                </c:pt>
              </c:strCache>
            </c:strRef>
          </c:tx>
          <c:spPr>
            <a:solidFill>
              <a:srgbClr val="0074A4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0074A4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FBC524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E9651C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chemeClr val="accent1">
                  <a:alpha val="60000"/>
                </a:schemeClr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.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.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.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##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Sheet1!$B$1:$E$1</c:f>
              <c:strCache>
                <c:ptCount val="4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  <c:pt idx="3">
                  <c:v>4. Quartal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8.200000</c:v>
                </c:pt>
                <c:pt idx="1">
                  <c:v>3.200000</c:v>
                </c:pt>
                <c:pt idx="2">
                  <c:v>1.400000</c:v>
                </c:pt>
                <c:pt idx="3">
                  <c:v>1.200000</c:v>
                </c:pt>
              </c:numCache>
            </c:numRef>
          </c:val>
        </c:ser>
        <c:firstSliceAng val="0"/>
        <c:holeSize val="50"/>
      </c:doughnutChart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752445"/>
          <c:y val="0.754782"/>
          <c:w val="0.247555"/>
          <c:h val="0.17567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000" u="none">
              <a:solidFill>
                <a:srgbClr val="717171"/>
              </a:solidFill>
              <a:latin typeface="Arial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1200" u="none">
                <a:solidFill>
                  <a:srgbClr val="717171"/>
                </a:solidFill>
                <a:latin typeface="Calibri"/>
              </a:defRPr>
            </a:pPr>
            <a:r>
              <a:rPr b="1" i="0" strike="noStrike" sz="1200" u="none">
                <a:solidFill>
                  <a:srgbClr val="717171"/>
                </a:solidFill>
                <a:latin typeface="Calibri"/>
              </a:rPr>
              <a:t>Diagrammtitel</a:t>
            </a:r>
          </a:p>
        </c:rich>
      </c:tx>
      <c:layout>
        <c:manualLayout>
          <c:xMode val="edge"/>
          <c:yMode val="edge"/>
          <c:x val="0.427839"/>
          <c:y val="0"/>
          <c:w val="0.144322"/>
          <c:h val="0.0691292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131589"/>
          <c:y val="0.0691292"/>
          <c:w val="0.852272"/>
          <c:h val="0.76199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0074A4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717171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Kategorie 4</c:v>
                </c:pt>
                <c:pt idx="1">
                  <c:v>Kategorie 3</c:v>
                </c:pt>
                <c:pt idx="2">
                  <c:v>Kategorie 2</c:v>
                </c:pt>
                <c:pt idx="3">
                  <c:v>Kategorie 1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4.500000</c:v>
                </c:pt>
                <c:pt idx="1">
                  <c:v>3.500000</c:v>
                </c:pt>
                <c:pt idx="2">
                  <c:v>2.500000</c:v>
                </c:pt>
                <c:pt idx="3">
                  <c:v>4.300000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FBC524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717171"/>
                    </a:solidFill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Kategorie 4</c:v>
                </c:pt>
                <c:pt idx="1">
                  <c:v>Kategorie 3</c:v>
                </c:pt>
                <c:pt idx="2">
                  <c:v>Kategorie 2</c:v>
                </c:pt>
                <c:pt idx="3">
                  <c:v>Kategorie 1</c:v>
                </c:pt>
              </c:strCache>
            </c:strRef>
          </c:cat>
          <c:val>
            <c:numRef>
              <c:f>Sheet1!$B$3:$E$3</c:f>
              <c:numCache>
                <c:ptCount val="4"/>
                <c:pt idx="0">
                  <c:v>2.800000</c:v>
                </c:pt>
                <c:pt idx="1">
                  <c:v>1.800000</c:v>
                </c:pt>
                <c:pt idx="2">
                  <c:v>4.400000</c:v>
                </c:pt>
                <c:pt idx="3">
                  <c:v>2.400000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E9651C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717171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Kategorie 4</c:v>
                </c:pt>
                <c:pt idx="1">
                  <c:v>Kategorie 3</c:v>
                </c:pt>
                <c:pt idx="2">
                  <c:v>Kategorie 2</c:v>
                </c:pt>
                <c:pt idx="3">
                  <c:v>Kategorie 1</c:v>
                </c:pt>
              </c:strCache>
            </c:strRef>
          </c:cat>
          <c:val>
            <c:numRef>
              <c:f>Sheet1!$B$4:$E$4</c:f>
              <c:numCache>
                <c:ptCount val="4"/>
                <c:pt idx="0">
                  <c:v>5.000000</c:v>
                </c:pt>
                <c:pt idx="1">
                  <c:v>3.000000</c:v>
                </c:pt>
                <c:pt idx="2">
                  <c:v>2.000000</c:v>
                </c:pt>
                <c:pt idx="3">
                  <c:v>2.000000</c:v>
                </c:pt>
              </c:numCache>
            </c:numRef>
          </c:val>
        </c:ser>
        <c:gapWidth val="150"/>
        <c:overlap val="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chemeClr val="accent1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717171"/>
                </a:solidFill>
                <a:latin typeface="Arial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majorGridlines>
          <c:spPr>
            <a:ln w="12700" cap="flat">
              <a:solidFill>
                <a:schemeClr val="accent1"/>
              </a:solidFill>
              <a:prstDash val="solid"/>
              <a:round/>
            </a:ln>
          </c:spPr>
        </c:majorGridlines>
        <c:numFmt formatCode="0.#" sourceLinked="0"/>
        <c:majorTickMark val="none"/>
        <c:minorTickMark val="none"/>
        <c:tickLblPos val="high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717171"/>
                </a:solidFill>
                <a:latin typeface="Arial"/>
              </a:defRPr>
            </a:pPr>
          </a:p>
        </c:txPr>
        <c:crossAx val="2094734552"/>
        <c:crosses val="autoZero"/>
        <c:crossBetween val="between"/>
        <c:majorUnit val="1.25"/>
        <c:minorUnit val="0.62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0872207"/>
          <c:y val="0.955455"/>
          <c:w val="0.911655"/>
          <c:h val="0.0445445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000" u="none">
              <a:solidFill>
                <a:srgbClr val="717171"/>
              </a:solidFill>
              <a:latin typeface="Arial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1200" u="none">
                <a:solidFill>
                  <a:srgbClr val="717171"/>
                </a:solidFill>
                <a:latin typeface="Calibri"/>
              </a:defRPr>
            </a:pPr>
            <a:r>
              <a:rPr b="1" i="0" strike="noStrike" sz="1200" u="none">
                <a:solidFill>
                  <a:srgbClr val="717171"/>
                </a:solidFill>
                <a:latin typeface="Calibri"/>
              </a:rPr>
              <a:t>Diagrammtitel</a:t>
            </a:r>
          </a:p>
        </c:rich>
      </c:tx>
      <c:layout>
        <c:manualLayout>
          <c:xMode val="edge"/>
          <c:yMode val="edge"/>
          <c:x val="0.414284"/>
          <c:y val="0"/>
          <c:w val="0.155278"/>
          <c:h val="0.0694112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668741"/>
          <c:y val="0.0694112"/>
          <c:w val="0.916972"/>
          <c:h val="0.76163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E9651C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2.000000</c:v>
                </c:pt>
                <c:pt idx="1">
                  <c:v>2.000000</c:v>
                </c:pt>
                <c:pt idx="2">
                  <c:v>3.000000</c:v>
                </c:pt>
                <c:pt idx="3">
                  <c:v>5.000000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FBC524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Sheet1!$B$3:$E$3</c:f>
              <c:numCache>
                <c:ptCount val="4"/>
                <c:pt idx="0">
                  <c:v>2.400000</c:v>
                </c:pt>
                <c:pt idx="1">
                  <c:v>4.400000</c:v>
                </c:pt>
                <c:pt idx="2">
                  <c:v>1.800000</c:v>
                </c:pt>
                <c:pt idx="3">
                  <c:v>2.800000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0074A4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Sheet1!$B$4:$E$4</c:f>
              <c:numCache>
                <c:ptCount val="4"/>
                <c:pt idx="0">
                  <c:v>4.300000</c:v>
                </c:pt>
                <c:pt idx="1">
                  <c:v>2.500000</c:v>
                </c:pt>
                <c:pt idx="2">
                  <c:v>3.500000</c:v>
                </c:pt>
                <c:pt idx="3">
                  <c:v>4.500000</c:v>
                </c:pt>
              </c:numCache>
            </c:numRef>
          </c:val>
        </c:ser>
        <c:gapWidth val="150"/>
        <c:overlap val="10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chemeClr val="accent1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717171"/>
                </a:solidFill>
                <a:latin typeface="Arial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chemeClr val="accent1"/>
              </a:solidFill>
              <a:prstDash val="solid"/>
              <a:round/>
            </a:ln>
          </c:spPr>
        </c:majorGridlines>
        <c:numFmt formatCode="0.#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717171"/>
                </a:solidFill>
                <a:latin typeface="Arial"/>
              </a:defRPr>
            </a:pPr>
          </a:p>
        </c:txPr>
        <c:crossAx val="2094734552"/>
        <c:crosses val="autoZero"/>
        <c:crossBetween val="between"/>
        <c:majorUnit val="3.5"/>
        <c:minorUnit val="1.7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0191372"/>
          <c:y val="0.955325"/>
          <c:w val="0.980863"/>
          <c:h val="0.044675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000" u="none">
              <a:solidFill>
                <a:srgbClr val="717171"/>
              </a:solidFill>
              <a:latin typeface="Arial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8" name="Shape 26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chart" Target="../charts/chart1.xml"/><Relationship Id="rId4" Type="http://schemas.openxmlformats.org/officeDocument/2006/relationships/chart" Target="../charts/chart2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chart" Target="../charts/chart3.xml"/><Relationship Id="rId4" Type="http://schemas.openxmlformats.org/officeDocument/2006/relationships/chart" Target="../charts/chart4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tro">
    <p:bg>
      <p:bgPr>
        <a:gradFill flip="none" rotWithShape="1">
          <a:gsLst>
            <a:gs pos="0">
              <a:srgbClr val="0074A4"/>
            </a:gs>
            <a:gs pos="74000">
              <a:srgbClr val="BFBFBF"/>
            </a:gs>
            <a:gs pos="83000">
              <a:srgbClr val="BFBFBF"/>
            </a:gs>
            <a:gs pos="100000">
              <a:srgbClr val="D4D4D4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267"/>
          <p:cNvSpPr/>
          <p:nvPr/>
        </p:nvSpPr>
        <p:spPr>
          <a:xfrm>
            <a:off x="0" y="4813074"/>
            <a:ext cx="12192000" cy="214867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4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0" name="Titeltext"/>
          <p:cNvSpPr txBox="1"/>
          <p:nvPr>
            <p:ph type="title"/>
          </p:nvPr>
        </p:nvSpPr>
        <p:spPr>
          <a:xfrm>
            <a:off x="2111960" y="5056406"/>
            <a:ext cx="9368126" cy="460485"/>
          </a:xfrm>
          <a:prstGeom prst="rect">
            <a:avLst/>
          </a:prstGeom>
        </p:spPr>
        <p:txBody>
          <a:bodyPr anchor="ctr"/>
          <a:lstStyle/>
          <a:p>
            <a:pPr/>
            <a:r>
              <a:t>Titeltext</a:t>
            </a:r>
          </a:p>
        </p:txBody>
      </p:sp>
      <p:sp>
        <p:nvSpPr>
          <p:cNvPr id="21" name="Textebene 1…"/>
          <p:cNvSpPr txBox="1"/>
          <p:nvPr>
            <p:ph type="body" sz="quarter" idx="1"/>
          </p:nvPr>
        </p:nvSpPr>
        <p:spPr>
          <a:xfrm>
            <a:off x="2111960" y="5622116"/>
            <a:ext cx="6962087" cy="253074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20000"/>
              </a:lnSpc>
              <a:defRPr sz="2400"/>
            </a:lvl1pPr>
            <a:lvl2pPr marL="310242" indent="-310242">
              <a:lnSpc>
                <a:spcPct val="120000"/>
              </a:lnSpc>
              <a:defRPr sz="2400"/>
            </a:lvl2pPr>
            <a:lvl3pPr marL="489267" indent="-310242">
              <a:lnSpc>
                <a:spcPct val="120000"/>
              </a:lnSpc>
              <a:defRPr sz="2400"/>
            </a:lvl3pPr>
            <a:lvl4pPr marL="489267" indent="-310242">
              <a:lnSpc>
                <a:spcPct val="120000"/>
              </a:lnSpc>
              <a:defRPr sz="2400"/>
            </a:lvl4pPr>
            <a:lvl5pPr marL="489267" indent="-310242">
              <a:lnSpc>
                <a:spcPct val="120000"/>
              </a:lnSpc>
              <a:defRPr sz="2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2" name="Gerade Verbindung 79"/>
          <p:cNvSpPr/>
          <p:nvPr/>
        </p:nvSpPr>
        <p:spPr>
          <a:xfrm>
            <a:off x="6094893" y="6342203"/>
            <a:ext cx="1" cy="243074"/>
          </a:xfrm>
          <a:prstGeom prst="line">
            <a:avLst/>
          </a:prstGeom>
          <a:ln w="63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3" name="Grafik 1" descr="Grafik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5085" y="6233490"/>
            <a:ext cx="3057238" cy="41595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Textfeld 2"/>
          <p:cNvSpPr txBox="1"/>
          <p:nvPr/>
        </p:nvSpPr>
        <p:spPr>
          <a:xfrm>
            <a:off x="6166475" y="6317364"/>
            <a:ext cx="3421327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Grundschule des Hochtaunuskreises</a:t>
            </a:r>
          </a:p>
        </p:txBody>
      </p:sp>
      <p:grpSp>
        <p:nvGrpSpPr>
          <p:cNvPr id="28" name="Gruppieren 7"/>
          <p:cNvGrpSpPr/>
          <p:nvPr/>
        </p:nvGrpSpPr>
        <p:grpSpPr>
          <a:xfrm>
            <a:off x="-1" y="5088187"/>
            <a:ext cx="2013529" cy="304801"/>
            <a:chOff x="0" y="0"/>
            <a:chExt cx="2013527" cy="304800"/>
          </a:xfrm>
        </p:grpSpPr>
        <p:sp>
          <p:nvSpPr>
            <p:cNvPr id="25" name="Gerader Verbinder 8"/>
            <p:cNvSpPr/>
            <p:nvPr/>
          </p:nvSpPr>
          <p:spPr>
            <a:xfrm>
              <a:off x="-1" y="-1"/>
              <a:ext cx="1708729" cy="1"/>
            </a:xfrm>
            <a:prstGeom prst="line">
              <a:avLst/>
            </a:prstGeom>
            <a:noFill/>
            <a:ln w="47625" cap="flat">
              <a:solidFill>
                <a:srgbClr val="E9651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6" name="Gerader Verbinder 10"/>
            <p:cNvSpPr/>
            <p:nvPr/>
          </p:nvSpPr>
          <p:spPr>
            <a:xfrm>
              <a:off x="152399" y="1524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FBC52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7" name="Gerader Verbinder 12"/>
            <p:cNvSpPr/>
            <p:nvPr/>
          </p:nvSpPr>
          <p:spPr>
            <a:xfrm>
              <a:off x="304799" y="3048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0074A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9" name="Foliennummer"/>
          <p:cNvSpPr txBox="1"/>
          <p:nvPr>
            <p:ph type="sldNum" sz="quarter" idx="2"/>
          </p:nvPr>
        </p:nvSpPr>
        <p:spPr>
          <a:xfrm>
            <a:off x="8737600" y="6356350"/>
            <a:ext cx="28448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Ou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elmasterformat durch Klicken bearbeiten"/>
          <p:cNvSpPr txBox="1"/>
          <p:nvPr>
            <p:ph type="title" hasCustomPrompt="1"/>
          </p:nvPr>
        </p:nvSpPr>
        <p:spPr>
          <a:xfrm>
            <a:off x="322345" y="3429000"/>
            <a:ext cx="9362708" cy="1489167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pc="100" sz="5400"/>
            </a:lvl1pPr>
          </a:lstStyle>
          <a:p>
            <a:pPr/>
            <a:r>
              <a:t>Titelmasterformat durch Klicken bearbeiten</a:t>
            </a:r>
          </a:p>
        </p:txBody>
      </p:sp>
      <p:sp>
        <p:nvSpPr>
          <p:cNvPr id="37" name="Gerade Verbindung 79"/>
          <p:cNvSpPr/>
          <p:nvPr/>
        </p:nvSpPr>
        <p:spPr>
          <a:xfrm>
            <a:off x="6094893" y="6342203"/>
            <a:ext cx="1" cy="243074"/>
          </a:xfrm>
          <a:prstGeom prst="line">
            <a:avLst/>
          </a:prstGeom>
          <a:ln w="63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8" name="Textfeld 1"/>
          <p:cNvSpPr txBox="1"/>
          <p:nvPr/>
        </p:nvSpPr>
        <p:spPr>
          <a:xfrm>
            <a:off x="6166475" y="6317364"/>
            <a:ext cx="3421327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Grundschule des Hochtaunuskreises</a:t>
            </a:r>
          </a:p>
        </p:txBody>
      </p:sp>
      <p:pic>
        <p:nvPicPr>
          <p:cNvPr id="39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5085" y="6233490"/>
            <a:ext cx="3057238" cy="4159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3" name="Gruppieren 3"/>
          <p:cNvGrpSpPr/>
          <p:nvPr/>
        </p:nvGrpSpPr>
        <p:grpSpPr>
          <a:xfrm>
            <a:off x="9792751" y="5269334"/>
            <a:ext cx="2399249" cy="555330"/>
            <a:chOff x="0" y="0"/>
            <a:chExt cx="2399248" cy="555328"/>
          </a:xfrm>
        </p:grpSpPr>
        <p:sp>
          <p:nvSpPr>
            <p:cNvPr id="40" name="Gerader Verbinder 4"/>
            <p:cNvSpPr/>
            <p:nvPr/>
          </p:nvSpPr>
          <p:spPr>
            <a:xfrm flipH="1" flipV="1">
              <a:off x="363188" y="555328"/>
              <a:ext cx="2036061" cy="1"/>
            </a:xfrm>
            <a:prstGeom prst="line">
              <a:avLst/>
            </a:prstGeom>
            <a:noFill/>
            <a:ln w="47625" cap="flat">
              <a:solidFill>
                <a:srgbClr val="E9651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41" name="Gerader Verbinder 6"/>
            <p:cNvSpPr/>
            <p:nvPr/>
          </p:nvSpPr>
          <p:spPr>
            <a:xfrm flipH="1" flipV="1">
              <a:off x="181594" y="277664"/>
              <a:ext cx="2036060" cy="1"/>
            </a:xfrm>
            <a:prstGeom prst="line">
              <a:avLst/>
            </a:prstGeom>
            <a:noFill/>
            <a:ln w="47625" cap="flat">
              <a:solidFill>
                <a:srgbClr val="FBC52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42" name="Gerader Verbinder 7"/>
            <p:cNvSpPr/>
            <p:nvPr/>
          </p:nvSpPr>
          <p:spPr>
            <a:xfrm flipH="1" flipV="1">
              <a:off x="0" y="0"/>
              <a:ext cx="2036060" cy="1"/>
            </a:xfrm>
            <a:prstGeom prst="line">
              <a:avLst/>
            </a:prstGeom>
            <a:noFill/>
            <a:ln w="47625" cap="flat">
              <a:solidFill>
                <a:srgbClr val="0074A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44" name="Foliennummer"/>
          <p:cNvSpPr txBox="1"/>
          <p:nvPr>
            <p:ph type="sldNum" sz="quarter" idx="2"/>
          </p:nvPr>
        </p:nvSpPr>
        <p:spPr>
          <a:xfrm>
            <a:off x="8737600" y="6356350"/>
            <a:ext cx="28448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elmasterformat durch Klicken bearbeiten"/>
          <p:cNvSpPr txBox="1"/>
          <p:nvPr>
            <p:ph type="title" hasCustomPrompt="1"/>
          </p:nvPr>
        </p:nvSpPr>
        <p:spPr>
          <a:xfrm>
            <a:off x="323074" y="3429000"/>
            <a:ext cx="9362708" cy="1495194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pc="100" sz="5400">
                <a:solidFill>
                  <a:schemeClr val="accent1"/>
                </a:solidFill>
              </a:defRPr>
            </a:lvl1pPr>
          </a:lstStyle>
          <a:p>
            <a:pPr/>
            <a:r>
              <a:t>Titelmasterformat durch Klicken bearbeiten</a:t>
            </a:r>
          </a:p>
        </p:txBody>
      </p:sp>
      <p:sp>
        <p:nvSpPr>
          <p:cNvPr id="52" name="Gerade Verbindung 79"/>
          <p:cNvSpPr/>
          <p:nvPr/>
        </p:nvSpPr>
        <p:spPr>
          <a:xfrm>
            <a:off x="6094893" y="6342203"/>
            <a:ext cx="1" cy="243074"/>
          </a:xfrm>
          <a:prstGeom prst="line">
            <a:avLst/>
          </a:prstGeom>
          <a:ln w="63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3" name="Textfeld 1"/>
          <p:cNvSpPr txBox="1"/>
          <p:nvPr/>
        </p:nvSpPr>
        <p:spPr>
          <a:xfrm>
            <a:off x="6166475" y="6317364"/>
            <a:ext cx="3421327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Grundschule des Hochtaunuskreises</a:t>
            </a:r>
          </a:p>
        </p:txBody>
      </p:sp>
      <p:pic>
        <p:nvPicPr>
          <p:cNvPr id="54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5085" y="6233490"/>
            <a:ext cx="3057238" cy="4159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8" name="Gruppieren 3"/>
          <p:cNvGrpSpPr/>
          <p:nvPr/>
        </p:nvGrpSpPr>
        <p:grpSpPr>
          <a:xfrm>
            <a:off x="9792751" y="5269334"/>
            <a:ext cx="2399249" cy="555330"/>
            <a:chOff x="0" y="0"/>
            <a:chExt cx="2399248" cy="555328"/>
          </a:xfrm>
        </p:grpSpPr>
        <p:sp>
          <p:nvSpPr>
            <p:cNvPr id="55" name="Gerader Verbinder 4"/>
            <p:cNvSpPr/>
            <p:nvPr/>
          </p:nvSpPr>
          <p:spPr>
            <a:xfrm flipH="1" flipV="1">
              <a:off x="363188" y="555328"/>
              <a:ext cx="2036061" cy="1"/>
            </a:xfrm>
            <a:prstGeom prst="line">
              <a:avLst/>
            </a:prstGeom>
            <a:noFill/>
            <a:ln w="47625" cap="flat">
              <a:solidFill>
                <a:srgbClr val="E9651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6" name="Gerader Verbinder 5"/>
            <p:cNvSpPr/>
            <p:nvPr/>
          </p:nvSpPr>
          <p:spPr>
            <a:xfrm flipH="1" flipV="1">
              <a:off x="181594" y="277664"/>
              <a:ext cx="2036060" cy="1"/>
            </a:xfrm>
            <a:prstGeom prst="line">
              <a:avLst/>
            </a:prstGeom>
            <a:noFill/>
            <a:ln w="47625" cap="flat">
              <a:solidFill>
                <a:srgbClr val="FBC52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7" name="Gerader Verbinder 6"/>
            <p:cNvSpPr/>
            <p:nvPr/>
          </p:nvSpPr>
          <p:spPr>
            <a:xfrm flipH="1" flipV="1">
              <a:off x="0" y="0"/>
              <a:ext cx="2036060" cy="1"/>
            </a:xfrm>
            <a:prstGeom prst="line">
              <a:avLst/>
            </a:prstGeom>
            <a:noFill/>
            <a:ln w="47625" cap="flat">
              <a:solidFill>
                <a:srgbClr val="0074A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59" name="Foliennummer"/>
          <p:cNvSpPr txBox="1"/>
          <p:nvPr>
            <p:ph type="sldNum" sz="quarter" idx="2"/>
          </p:nvPr>
        </p:nvSpPr>
        <p:spPr>
          <a:xfrm>
            <a:off x="8737600" y="6356350"/>
            <a:ext cx="2844800" cy="3683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Titel &amp; Text N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67" name="Textebene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8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9" name="Textplatzhalter 5"/>
          <p:cNvSpPr/>
          <p:nvPr>
            <p:ph type="body" sz="quarter" idx="21"/>
          </p:nvPr>
        </p:nvSpPr>
        <p:spPr>
          <a:xfrm>
            <a:off x="318920" y="903287"/>
            <a:ext cx="11522076" cy="47307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spc="0" sz="2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_Titel Bulletpoint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erade Verbindung 22"/>
          <p:cNvSpPr/>
          <p:nvPr/>
        </p:nvSpPr>
        <p:spPr>
          <a:xfrm>
            <a:off x="-9149" y="6077143"/>
            <a:ext cx="12201150" cy="1"/>
          </a:xfrm>
          <a:prstGeom prst="line">
            <a:avLst/>
          </a:prstGeom>
          <a:ln w="6350">
            <a:solidFill>
              <a:schemeClr val="accent1">
                <a:lumOff val="33963"/>
              </a:scheme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7" name="Gerade Verbindung 79"/>
          <p:cNvSpPr/>
          <p:nvPr/>
        </p:nvSpPr>
        <p:spPr>
          <a:xfrm>
            <a:off x="6094893" y="6342203"/>
            <a:ext cx="1" cy="243074"/>
          </a:xfrm>
          <a:prstGeom prst="line">
            <a:avLst/>
          </a:prstGeom>
          <a:ln w="63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78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5085" y="6233490"/>
            <a:ext cx="3057238" cy="41595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Textfeld 3"/>
          <p:cNvSpPr txBox="1"/>
          <p:nvPr/>
        </p:nvSpPr>
        <p:spPr>
          <a:xfrm>
            <a:off x="6166475" y="6317364"/>
            <a:ext cx="3421327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Grundschule des Hochtaunuskreises</a:t>
            </a:r>
          </a:p>
        </p:txBody>
      </p:sp>
      <p:grpSp>
        <p:nvGrpSpPr>
          <p:cNvPr id="83" name="Gruppieren 8"/>
          <p:cNvGrpSpPr/>
          <p:nvPr/>
        </p:nvGrpSpPr>
        <p:grpSpPr>
          <a:xfrm>
            <a:off x="-1" y="6270433"/>
            <a:ext cx="2013529" cy="304801"/>
            <a:chOff x="0" y="0"/>
            <a:chExt cx="2013527" cy="304800"/>
          </a:xfrm>
        </p:grpSpPr>
        <p:sp>
          <p:nvSpPr>
            <p:cNvPr id="80" name="Gerader Verbinder 4"/>
            <p:cNvSpPr/>
            <p:nvPr/>
          </p:nvSpPr>
          <p:spPr>
            <a:xfrm>
              <a:off x="-1" y="-1"/>
              <a:ext cx="1708729" cy="1"/>
            </a:xfrm>
            <a:prstGeom prst="line">
              <a:avLst/>
            </a:prstGeom>
            <a:noFill/>
            <a:ln w="47625" cap="flat">
              <a:solidFill>
                <a:srgbClr val="E9651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1" name="Gerader Verbinder 5"/>
            <p:cNvSpPr/>
            <p:nvPr/>
          </p:nvSpPr>
          <p:spPr>
            <a:xfrm>
              <a:off x="152399" y="1524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FBC52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2" name="Gerader Verbinder 6"/>
            <p:cNvSpPr/>
            <p:nvPr/>
          </p:nvSpPr>
          <p:spPr>
            <a:xfrm>
              <a:off x="304799" y="3048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0074A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84" name="Textebene 1…"/>
          <p:cNvSpPr txBox="1"/>
          <p:nvPr>
            <p:ph type="body" idx="1" hasCustomPrompt="1"/>
          </p:nvPr>
        </p:nvSpPr>
        <p:spPr>
          <a:xfrm>
            <a:off x="334961" y="1376353"/>
            <a:ext cx="11514944" cy="4645035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20000"/>
              </a:lnSpc>
              <a:buClr>
                <a:schemeClr val="accent1"/>
              </a:buClr>
              <a:buSzPct val="100000"/>
              <a:buChar char="▪"/>
            </a:lvl1pPr>
            <a:lvl2pPr>
              <a:lnSpc>
                <a:spcPct val="120000"/>
              </a:lnSpc>
              <a:buClr>
                <a:schemeClr val="accent1"/>
              </a:buClr>
            </a:lvl2pPr>
            <a:lvl3pPr>
              <a:lnSpc>
                <a:spcPct val="120000"/>
              </a:lnSpc>
              <a:buClr>
                <a:schemeClr val="accent1"/>
              </a:buClr>
            </a:lvl3pPr>
            <a:lvl4pPr>
              <a:lnSpc>
                <a:spcPct val="120000"/>
              </a:lnSpc>
              <a:buClr>
                <a:schemeClr val="accent1"/>
              </a:buClr>
            </a:lvl4pPr>
            <a:lvl5pPr>
              <a:lnSpc>
                <a:spcPct val="120000"/>
              </a:lnSpc>
              <a:buClr>
                <a:schemeClr val="accent1"/>
              </a:buClr>
            </a:lvl5pPr>
          </a:lstStyle>
          <a:p>
            <a:pPr/>
            <a:r>
              <a:t>Mastertextformat bearbeiten
Zweite Ebene
Dritte Ebene
Vierte Ebene
Fünfte Ebene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5" name="Titeltext"/>
          <p:cNvSpPr txBox="1"/>
          <p:nvPr>
            <p:ph type="title"/>
          </p:nvPr>
        </p:nvSpPr>
        <p:spPr>
          <a:xfrm>
            <a:off x="310011" y="347374"/>
            <a:ext cx="11514944" cy="1028989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86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7" name="Textplatzhalter 5"/>
          <p:cNvSpPr/>
          <p:nvPr>
            <p:ph type="body" sz="quarter" idx="21"/>
          </p:nvPr>
        </p:nvSpPr>
        <p:spPr>
          <a:xfrm>
            <a:off x="318920" y="903287"/>
            <a:ext cx="11522076" cy="47307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spc="0" sz="2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el &amp; Text 2-spaltig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erade Verbindung 22"/>
          <p:cNvSpPr/>
          <p:nvPr/>
        </p:nvSpPr>
        <p:spPr>
          <a:xfrm>
            <a:off x="-9149" y="6077143"/>
            <a:ext cx="12201150" cy="1"/>
          </a:xfrm>
          <a:prstGeom prst="line">
            <a:avLst/>
          </a:prstGeom>
          <a:ln w="6350">
            <a:solidFill>
              <a:schemeClr val="accent1">
                <a:lumOff val="33963"/>
              </a:scheme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5" name="Gerade Verbindung 79"/>
          <p:cNvSpPr/>
          <p:nvPr/>
        </p:nvSpPr>
        <p:spPr>
          <a:xfrm>
            <a:off x="6094893" y="6342203"/>
            <a:ext cx="1" cy="243074"/>
          </a:xfrm>
          <a:prstGeom prst="line">
            <a:avLst/>
          </a:prstGeom>
          <a:ln w="63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96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5085" y="6233490"/>
            <a:ext cx="3057238" cy="415950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Textfeld 3"/>
          <p:cNvSpPr txBox="1"/>
          <p:nvPr/>
        </p:nvSpPr>
        <p:spPr>
          <a:xfrm>
            <a:off x="6166475" y="6317364"/>
            <a:ext cx="3421327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Grundschule des Hochtaunuskreises</a:t>
            </a:r>
          </a:p>
        </p:txBody>
      </p:sp>
      <p:grpSp>
        <p:nvGrpSpPr>
          <p:cNvPr id="101" name="Gruppieren 8"/>
          <p:cNvGrpSpPr/>
          <p:nvPr/>
        </p:nvGrpSpPr>
        <p:grpSpPr>
          <a:xfrm>
            <a:off x="-1" y="6270433"/>
            <a:ext cx="2013529" cy="304801"/>
            <a:chOff x="0" y="0"/>
            <a:chExt cx="2013527" cy="304800"/>
          </a:xfrm>
        </p:grpSpPr>
        <p:sp>
          <p:nvSpPr>
            <p:cNvPr id="98" name="Gerader Verbinder 4"/>
            <p:cNvSpPr/>
            <p:nvPr/>
          </p:nvSpPr>
          <p:spPr>
            <a:xfrm>
              <a:off x="-1" y="-1"/>
              <a:ext cx="1708729" cy="1"/>
            </a:xfrm>
            <a:prstGeom prst="line">
              <a:avLst/>
            </a:prstGeom>
            <a:noFill/>
            <a:ln w="47625" cap="flat">
              <a:solidFill>
                <a:srgbClr val="E9651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99" name="Gerader Verbinder 5"/>
            <p:cNvSpPr/>
            <p:nvPr/>
          </p:nvSpPr>
          <p:spPr>
            <a:xfrm>
              <a:off x="152399" y="1524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FBC52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0" name="Gerader Verbinder 6"/>
            <p:cNvSpPr/>
            <p:nvPr/>
          </p:nvSpPr>
          <p:spPr>
            <a:xfrm>
              <a:off x="304799" y="3048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0074A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02" name="Textebene 1…"/>
          <p:cNvSpPr txBox="1"/>
          <p:nvPr>
            <p:ph type="body" sz="half" idx="1" hasCustomPrompt="1"/>
          </p:nvPr>
        </p:nvSpPr>
        <p:spPr>
          <a:xfrm>
            <a:off x="573734" y="1997811"/>
            <a:ext cx="5434788" cy="402357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</a:lvl1pPr>
            <a:lvl2pPr>
              <a:spcBef>
                <a:spcPts val="0"/>
              </a:spcBef>
            </a:lvl2pPr>
            <a:lvl3pPr>
              <a:spcBef>
                <a:spcPts val="0"/>
              </a:spcBef>
            </a:lvl3pPr>
            <a:lvl4pPr>
              <a:spcBef>
                <a:spcPts val="0"/>
              </a:spcBef>
            </a:lvl4pPr>
            <a:lvl5pPr>
              <a:spcBef>
                <a:spcPts val="0"/>
              </a:spcBef>
            </a:lvl5pPr>
          </a:lstStyle>
          <a:p>
            <a:pPr/>
            <a:r>
              <a:t>Textmasterformat bearbeiten.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3" name="Textplatzhalter 5"/>
          <p:cNvSpPr/>
          <p:nvPr>
            <p:ph type="body" sz="half" idx="21" hasCustomPrompt="1"/>
          </p:nvPr>
        </p:nvSpPr>
        <p:spPr>
          <a:xfrm>
            <a:off x="6419889" y="2011416"/>
            <a:ext cx="5429129" cy="4023578"/>
          </a:xfrm>
          <a:prstGeom prst="rect">
            <a:avLst/>
          </a:prstGeom>
        </p:spPr>
        <p:txBody>
          <a:bodyPr/>
          <a:lstStyle>
            <a:lvl1pPr>
              <a:defRPr spc="0"/>
            </a:lvl1pPr>
          </a:lstStyle>
          <a:p>
            <a:pPr/>
            <a:r>
              <a:t>Textmasterformat bearbeiten.</a:t>
            </a:r>
          </a:p>
        </p:txBody>
      </p:sp>
      <p:sp>
        <p:nvSpPr>
          <p:cNvPr id="104" name="Textplatzhalter 5"/>
          <p:cNvSpPr/>
          <p:nvPr>
            <p:ph type="body" sz="quarter" idx="22" hasCustomPrompt="1"/>
          </p:nvPr>
        </p:nvSpPr>
        <p:spPr>
          <a:xfrm>
            <a:off x="579031" y="1492631"/>
            <a:ext cx="5429491" cy="25581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defRPr b="1" spc="0"/>
            </a:lvl1pPr>
          </a:lstStyle>
          <a:p>
            <a:pPr/>
            <a:r>
              <a:t>Textmasterformat bearbeiten.</a:t>
            </a:r>
          </a:p>
        </p:txBody>
      </p:sp>
      <p:pic>
        <p:nvPicPr>
          <p:cNvPr id="105" name="Grafik 1" descr="Grafik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1062" y="1520198"/>
            <a:ext cx="168535" cy="191789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Textplatzhalter 5"/>
          <p:cNvSpPr/>
          <p:nvPr>
            <p:ph type="body" sz="quarter" idx="23" hasCustomPrompt="1"/>
          </p:nvPr>
        </p:nvSpPr>
        <p:spPr>
          <a:xfrm>
            <a:off x="6419889" y="1493241"/>
            <a:ext cx="5429129" cy="255201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defRPr b="1" spc="0"/>
            </a:lvl1pPr>
          </a:lstStyle>
          <a:p>
            <a:pPr/>
            <a:r>
              <a:t>Textmasterformat bearbeiten.</a:t>
            </a:r>
          </a:p>
        </p:txBody>
      </p:sp>
      <p:sp>
        <p:nvSpPr>
          <p:cNvPr id="107" name="Titeltext"/>
          <p:cNvSpPr txBox="1"/>
          <p:nvPr>
            <p:ph type="title"/>
          </p:nvPr>
        </p:nvSpPr>
        <p:spPr>
          <a:xfrm>
            <a:off x="310011" y="347374"/>
            <a:ext cx="11514944" cy="1028989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pic>
        <p:nvPicPr>
          <p:cNvPr id="108" name="Grafik 13" descr="Grafik 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88278" y="1520198"/>
            <a:ext cx="168534" cy="191789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0" name="Textplatzhalter 5"/>
          <p:cNvSpPr/>
          <p:nvPr>
            <p:ph type="body" sz="quarter" idx="24"/>
          </p:nvPr>
        </p:nvSpPr>
        <p:spPr>
          <a:xfrm>
            <a:off x="318920" y="903287"/>
            <a:ext cx="11522076" cy="47307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spc="0" sz="2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2_Titel Säule Torte 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erade Verbindung 22"/>
          <p:cNvSpPr/>
          <p:nvPr/>
        </p:nvSpPr>
        <p:spPr>
          <a:xfrm>
            <a:off x="-9149" y="6077143"/>
            <a:ext cx="12201150" cy="1"/>
          </a:xfrm>
          <a:prstGeom prst="line">
            <a:avLst/>
          </a:prstGeom>
          <a:ln w="6350">
            <a:solidFill>
              <a:schemeClr val="accent1">
                <a:lumOff val="33963"/>
              </a:scheme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8" name="Gerade Verbindung 79"/>
          <p:cNvSpPr/>
          <p:nvPr/>
        </p:nvSpPr>
        <p:spPr>
          <a:xfrm>
            <a:off x="6094893" y="6342203"/>
            <a:ext cx="1" cy="243074"/>
          </a:xfrm>
          <a:prstGeom prst="line">
            <a:avLst/>
          </a:prstGeom>
          <a:ln w="63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19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5085" y="6233490"/>
            <a:ext cx="3057238" cy="41595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Textfeld 3"/>
          <p:cNvSpPr txBox="1"/>
          <p:nvPr/>
        </p:nvSpPr>
        <p:spPr>
          <a:xfrm>
            <a:off x="6166475" y="6317364"/>
            <a:ext cx="3421327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Grundschule des Hochtaunuskreises</a:t>
            </a:r>
          </a:p>
        </p:txBody>
      </p:sp>
      <p:grpSp>
        <p:nvGrpSpPr>
          <p:cNvPr id="124" name="Gruppieren 8"/>
          <p:cNvGrpSpPr/>
          <p:nvPr/>
        </p:nvGrpSpPr>
        <p:grpSpPr>
          <a:xfrm>
            <a:off x="-1" y="6270433"/>
            <a:ext cx="2013529" cy="304801"/>
            <a:chOff x="0" y="0"/>
            <a:chExt cx="2013527" cy="304800"/>
          </a:xfrm>
        </p:grpSpPr>
        <p:sp>
          <p:nvSpPr>
            <p:cNvPr id="121" name="Gerader Verbinder 4"/>
            <p:cNvSpPr/>
            <p:nvPr/>
          </p:nvSpPr>
          <p:spPr>
            <a:xfrm>
              <a:off x="-1" y="-1"/>
              <a:ext cx="1708729" cy="1"/>
            </a:xfrm>
            <a:prstGeom prst="line">
              <a:avLst/>
            </a:prstGeom>
            <a:noFill/>
            <a:ln w="47625" cap="flat">
              <a:solidFill>
                <a:srgbClr val="E9651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2" name="Gerader Verbinder 5"/>
            <p:cNvSpPr/>
            <p:nvPr/>
          </p:nvSpPr>
          <p:spPr>
            <a:xfrm>
              <a:off x="152399" y="1524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FBC52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3" name="Gerader Verbinder 6"/>
            <p:cNvSpPr/>
            <p:nvPr/>
          </p:nvSpPr>
          <p:spPr>
            <a:xfrm>
              <a:off x="304799" y="3048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0074A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aphicFrame>
        <p:nvGraphicFramePr>
          <p:cNvPr id="125" name="Diagramm 9"/>
          <p:cNvGraphicFramePr/>
          <p:nvPr/>
        </p:nvGraphicFramePr>
        <p:xfrm>
          <a:off x="205901" y="1552638"/>
          <a:ext cx="5862616" cy="424895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graphicFrame>
        <p:nvGraphicFramePr>
          <p:cNvPr id="126" name="Diagramm 10"/>
          <p:cNvGraphicFramePr/>
          <p:nvPr/>
        </p:nvGraphicFramePr>
        <p:xfrm>
          <a:off x="6611095" y="2026351"/>
          <a:ext cx="5181129" cy="359847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27" name="Titeltext"/>
          <p:cNvSpPr txBox="1"/>
          <p:nvPr>
            <p:ph type="title"/>
          </p:nvPr>
        </p:nvSpPr>
        <p:spPr>
          <a:xfrm>
            <a:off x="310011" y="347374"/>
            <a:ext cx="11514944" cy="1028989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128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9" name="Textebene 1…"/>
          <p:cNvSpPr txBox="1"/>
          <p:nvPr>
            <p:ph type="body" sz="quarter" idx="1"/>
          </p:nvPr>
        </p:nvSpPr>
        <p:spPr>
          <a:xfrm>
            <a:off x="318920" y="903287"/>
            <a:ext cx="11522076" cy="47307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2400"/>
            </a:lvl1pPr>
            <a:lvl2pPr marL="310242" indent="-310242">
              <a:lnSpc>
                <a:spcPct val="120000"/>
              </a:lnSpc>
              <a:defRPr sz="2400"/>
            </a:lvl2pPr>
            <a:lvl3pPr marL="489267" indent="-310242">
              <a:lnSpc>
                <a:spcPct val="120000"/>
              </a:lnSpc>
              <a:defRPr sz="2400"/>
            </a:lvl3pPr>
            <a:lvl4pPr marL="489267" indent="-310242">
              <a:lnSpc>
                <a:spcPct val="120000"/>
              </a:lnSpc>
              <a:defRPr sz="2400"/>
            </a:lvl4pPr>
            <a:lvl5pPr marL="489267" indent="-310242">
              <a:lnSpc>
                <a:spcPct val="120000"/>
              </a:lnSpc>
              <a:defRPr sz="2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3_Titel Säule To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erade Verbindung 22"/>
          <p:cNvSpPr/>
          <p:nvPr/>
        </p:nvSpPr>
        <p:spPr>
          <a:xfrm>
            <a:off x="-9149" y="6077143"/>
            <a:ext cx="12201150" cy="1"/>
          </a:xfrm>
          <a:prstGeom prst="line">
            <a:avLst/>
          </a:prstGeom>
          <a:ln w="6350">
            <a:solidFill>
              <a:schemeClr val="accent1">
                <a:lumOff val="33963"/>
              </a:scheme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7" name="Gerade Verbindung 79"/>
          <p:cNvSpPr/>
          <p:nvPr/>
        </p:nvSpPr>
        <p:spPr>
          <a:xfrm>
            <a:off x="6094893" y="6342203"/>
            <a:ext cx="1" cy="243074"/>
          </a:xfrm>
          <a:prstGeom prst="line">
            <a:avLst/>
          </a:prstGeom>
          <a:ln w="63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38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5085" y="6233490"/>
            <a:ext cx="3057238" cy="41595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Textfeld 3"/>
          <p:cNvSpPr txBox="1"/>
          <p:nvPr/>
        </p:nvSpPr>
        <p:spPr>
          <a:xfrm>
            <a:off x="6166475" y="6317364"/>
            <a:ext cx="3421327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Grundschule des Hochtaunuskreises</a:t>
            </a:r>
          </a:p>
        </p:txBody>
      </p:sp>
      <p:grpSp>
        <p:nvGrpSpPr>
          <p:cNvPr id="143" name="Gruppieren 8"/>
          <p:cNvGrpSpPr/>
          <p:nvPr/>
        </p:nvGrpSpPr>
        <p:grpSpPr>
          <a:xfrm>
            <a:off x="-1" y="6270433"/>
            <a:ext cx="2013529" cy="304801"/>
            <a:chOff x="0" y="0"/>
            <a:chExt cx="2013527" cy="304800"/>
          </a:xfrm>
        </p:grpSpPr>
        <p:sp>
          <p:nvSpPr>
            <p:cNvPr id="140" name="Gerader Verbinder 4"/>
            <p:cNvSpPr/>
            <p:nvPr/>
          </p:nvSpPr>
          <p:spPr>
            <a:xfrm>
              <a:off x="-1" y="-1"/>
              <a:ext cx="1708729" cy="1"/>
            </a:xfrm>
            <a:prstGeom prst="line">
              <a:avLst/>
            </a:prstGeom>
            <a:noFill/>
            <a:ln w="47625" cap="flat">
              <a:solidFill>
                <a:srgbClr val="E9651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1" name="Gerader Verbinder 5"/>
            <p:cNvSpPr/>
            <p:nvPr/>
          </p:nvSpPr>
          <p:spPr>
            <a:xfrm>
              <a:off x="152399" y="1524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FBC52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42" name="Gerader Verbinder 6"/>
            <p:cNvSpPr/>
            <p:nvPr/>
          </p:nvSpPr>
          <p:spPr>
            <a:xfrm>
              <a:off x="304799" y="3048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0074A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aphicFrame>
        <p:nvGraphicFramePr>
          <p:cNvPr id="144" name="Diagramm 9"/>
          <p:cNvGraphicFramePr/>
          <p:nvPr/>
        </p:nvGraphicFramePr>
        <p:xfrm>
          <a:off x="-273873" y="1571688"/>
          <a:ext cx="6344082" cy="422990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graphicFrame>
        <p:nvGraphicFramePr>
          <p:cNvPr id="145" name="Diagramm 10"/>
          <p:cNvGraphicFramePr/>
          <p:nvPr/>
        </p:nvGraphicFramePr>
        <p:xfrm>
          <a:off x="6016082" y="1590478"/>
          <a:ext cx="5896456" cy="4212721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46" name="Titeltext"/>
          <p:cNvSpPr txBox="1"/>
          <p:nvPr>
            <p:ph type="title"/>
          </p:nvPr>
        </p:nvSpPr>
        <p:spPr>
          <a:xfrm>
            <a:off x="310011" y="347374"/>
            <a:ext cx="11514944" cy="1028989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147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8" name="Textebene 1…"/>
          <p:cNvSpPr txBox="1"/>
          <p:nvPr>
            <p:ph type="body" sz="quarter" idx="1"/>
          </p:nvPr>
        </p:nvSpPr>
        <p:spPr>
          <a:xfrm>
            <a:off x="318920" y="903287"/>
            <a:ext cx="11522076" cy="47307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2400"/>
            </a:lvl1pPr>
            <a:lvl2pPr marL="310242" indent="-310242">
              <a:lnSpc>
                <a:spcPct val="120000"/>
              </a:lnSpc>
              <a:defRPr sz="2400"/>
            </a:lvl2pPr>
            <a:lvl3pPr marL="489267" indent="-310242">
              <a:lnSpc>
                <a:spcPct val="120000"/>
              </a:lnSpc>
              <a:defRPr sz="2400"/>
            </a:lvl3pPr>
            <a:lvl4pPr marL="489267" indent="-310242">
              <a:lnSpc>
                <a:spcPct val="120000"/>
              </a:lnSpc>
              <a:defRPr sz="2400"/>
            </a:lvl4pPr>
            <a:lvl5pPr marL="489267" indent="-310242">
              <a:lnSpc>
                <a:spcPct val="120000"/>
              </a:lnSpc>
              <a:defRPr sz="2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3_Titel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erade Verbindung 22"/>
          <p:cNvSpPr/>
          <p:nvPr/>
        </p:nvSpPr>
        <p:spPr>
          <a:xfrm>
            <a:off x="-9149" y="6077143"/>
            <a:ext cx="12201150" cy="1"/>
          </a:xfrm>
          <a:prstGeom prst="line">
            <a:avLst/>
          </a:prstGeom>
          <a:ln w="6350">
            <a:solidFill>
              <a:schemeClr val="accent1">
                <a:lumOff val="33963"/>
              </a:scheme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6" name="Gerade Verbindung 79"/>
          <p:cNvSpPr/>
          <p:nvPr/>
        </p:nvSpPr>
        <p:spPr>
          <a:xfrm>
            <a:off x="6094893" y="6342203"/>
            <a:ext cx="1" cy="243074"/>
          </a:xfrm>
          <a:prstGeom prst="line">
            <a:avLst/>
          </a:prstGeom>
          <a:ln w="63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57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5085" y="6233490"/>
            <a:ext cx="3057238" cy="415950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Textfeld 3"/>
          <p:cNvSpPr txBox="1"/>
          <p:nvPr/>
        </p:nvSpPr>
        <p:spPr>
          <a:xfrm>
            <a:off x="6166475" y="6317364"/>
            <a:ext cx="3421327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Grundschule des Hochtaunuskreises</a:t>
            </a:r>
          </a:p>
        </p:txBody>
      </p:sp>
      <p:grpSp>
        <p:nvGrpSpPr>
          <p:cNvPr id="162" name="Gruppieren 8"/>
          <p:cNvGrpSpPr/>
          <p:nvPr/>
        </p:nvGrpSpPr>
        <p:grpSpPr>
          <a:xfrm>
            <a:off x="-1" y="6270433"/>
            <a:ext cx="2013529" cy="304801"/>
            <a:chOff x="0" y="0"/>
            <a:chExt cx="2013527" cy="304800"/>
          </a:xfrm>
        </p:grpSpPr>
        <p:sp>
          <p:nvSpPr>
            <p:cNvPr id="159" name="Gerader Verbinder 4"/>
            <p:cNvSpPr/>
            <p:nvPr/>
          </p:nvSpPr>
          <p:spPr>
            <a:xfrm>
              <a:off x="-1" y="-1"/>
              <a:ext cx="1708729" cy="1"/>
            </a:xfrm>
            <a:prstGeom prst="line">
              <a:avLst/>
            </a:prstGeom>
            <a:noFill/>
            <a:ln w="47625" cap="flat">
              <a:solidFill>
                <a:srgbClr val="E9651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60" name="Gerader Verbinder 5"/>
            <p:cNvSpPr/>
            <p:nvPr/>
          </p:nvSpPr>
          <p:spPr>
            <a:xfrm>
              <a:off x="152399" y="1524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FBC52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61" name="Gerader Verbinder 6"/>
            <p:cNvSpPr/>
            <p:nvPr/>
          </p:nvSpPr>
          <p:spPr>
            <a:xfrm>
              <a:off x="304799" y="3048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0074A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aphicFrame>
        <p:nvGraphicFramePr>
          <p:cNvPr id="163" name="Tabelle 11"/>
          <p:cNvGraphicFramePr/>
          <p:nvPr/>
        </p:nvGraphicFramePr>
        <p:xfrm>
          <a:off x="330487" y="1376353"/>
          <a:ext cx="8526301" cy="409817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852630"/>
                <a:gridCol w="852630"/>
                <a:gridCol w="852630"/>
                <a:gridCol w="852630"/>
                <a:gridCol w="852630"/>
                <a:gridCol w="852630"/>
                <a:gridCol w="852630"/>
                <a:gridCol w="852630"/>
                <a:gridCol w="852630"/>
                <a:gridCol w="852630"/>
              </a:tblGrid>
              <a:tr h="512271">
                <a:tc>
                  <a:txBody>
                    <a:bodyPr/>
                    <a:lstStyle/>
                    <a:p>
                      <a:pPr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01</a:t>
                      </a:r>
                    </a:p>
                  </a:txBody>
                  <a:tcPr marL="45720" marR="45720" marT="45720" marB="4572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chemeClr val="accent1"/>
                      </a:solidFill>
                    </a:lnB>
                    <a:solidFill>
                      <a:srgbClr val="007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02</a:t>
                      </a:r>
                    </a:p>
                  </a:txBody>
                  <a:tcPr marL="45720" marR="45720" marT="45720" marB="4572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chemeClr val="accent1"/>
                      </a:solidFill>
                    </a:lnB>
                    <a:solidFill>
                      <a:srgbClr val="007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03</a:t>
                      </a:r>
                    </a:p>
                  </a:txBody>
                  <a:tcPr marL="45720" marR="45720" marT="45720" marB="4572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chemeClr val="accent1"/>
                      </a:solidFill>
                    </a:lnB>
                    <a:solidFill>
                      <a:srgbClr val="007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04</a:t>
                      </a:r>
                    </a:p>
                  </a:txBody>
                  <a:tcPr marL="45720" marR="45720" marT="45720" marB="4572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chemeClr val="accent1"/>
                      </a:solidFill>
                    </a:lnB>
                    <a:solidFill>
                      <a:srgbClr val="007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05</a:t>
                      </a:r>
                    </a:p>
                  </a:txBody>
                  <a:tcPr marL="45720" marR="45720" marT="45720" marB="4572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chemeClr val="accent1"/>
                      </a:solidFill>
                    </a:lnB>
                    <a:solidFill>
                      <a:srgbClr val="007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06</a:t>
                      </a:r>
                    </a:p>
                  </a:txBody>
                  <a:tcPr marL="45720" marR="45720" marT="45720" marB="4572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chemeClr val="accent1"/>
                      </a:solidFill>
                    </a:lnB>
                    <a:solidFill>
                      <a:srgbClr val="007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07</a:t>
                      </a:r>
                    </a:p>
                  </a:txBody>
                  <a:tcPr marL="45720" marR="45720" marT="45720" marB="4572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chemeClr val="accent1"/>
                      </a:solidFill>
                    </a:lnB>
                    <a:solidFill>
                      <a:srgbClr val="007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08</a:t>
                      </a:r>
                    </a:p>
                  </a:txBody>
                  <a:tcPr marL="45720" marR="45720" marT="45720" marB="4572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chemeClr val="accent1"/>
                      </a:solidFill>
                    </a:lnB>
                    <a:solidFill>
                      <a:srgbClr val="007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09</a:t>
                      </a:r>
                    </a:p>
                  </a:txBody>
                  <a:tcPr marL="45720" marR="45720" marT="45720" marB="4572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chemeClr val="accent1"/>
                      </a:solidFill>
                    </a:lnB>
                    <a:solidFill>
                      <a:srgbClr val="007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10</a:t>
                      </a:r>
                    </a:p>
                  </a:txBody>
                  <a:tcPr marL="45720" marR="45720" marT="45720" marB="4572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chemeClr val="accent1"/>
                      </a:solidFill>
                    </a:lnB>
                    <a:solidFill>
                      <a:srgbClr val="0074A4"/>
                    </a:solidFill>
                  </a:tcPr>
                </a:tc>
              </a:tr>
              <a:tr h="512271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</a:tr>
              <a:tr h="512271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E9651C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E9651C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</a:tr>
              <a:tr h="512271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</a:tr>
              <a:tr h="512271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E9651C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E9651C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</a:tr>
              <a:tr h="512271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</a:tr>
              <a:tr h="512271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</a:tr>
              <a:tr h="512271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4" name="Titeltext"/>
          <p:cNvSpPr txBox="1"/>
          <p:nvPr>
            <p:ph type="title"/>
          </p:nvPr>
        </p:nvSpPr>
        <p:spPr>
          <a:xfrm>
            <a:off x="310011" y="347374"/>
            <a:ext cx="11514944" cy="1028989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16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66" name="Textebene 1…"/>
          <p:cNvSpPr txBox="1"/>
          <p:nvPr>
            <p:ph type="body" sz="quarter" idx="1"/>
          </p:nvPr>
        </p:nvSpPr>
        <p:spPr>
          <a:xfrm>
            <a:off x="318920" y="903287"/>
            <a:ext cx="11522076" cy="47307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2400"/>
            </a:lvl1pPr>
            <a:lvl2pPr marL="310242" indent="-310242">
              <a:lnSpc>
                <a:spcPct val="120000"/>
              </a:lnSpc>
              <a:defRPr sz="2400"/>
            </a:lvl2pPr>
            <a:lvl3pPr marL="489267" indent="-310242">
              <a:lnSpc>
                <a:spcPct val="120000"/>
              </a:lnSpc>
              <a:defRPr sz="2400"/>
            </a:lvl3pPr>
            <a:lvl4pPr marL="489267" indent="-310242">
              <a:lnSpc>
                <a:spcPct val="120000"/>
              </a:lnSpc>
              <a:defRPr sz="2400"/>
            </a:lvl4pPr>
            <a:lvl5pPr marL="489267" indent="-310242">
              <a:lnSpc>
                <a:spcPct val="120000"/>
              </a:lnSpc>
              <a:defRPr sz="2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4_Titel Tabel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erade Verbindung 22"/>
          <p:cNvSpPr/>
          <p:nvPr/>
        </p:nvSpPr>
        <p:spPr>
          <a:xfrm>
            <a:off x="-9149" y="6077143"/>
            <a:ext cx="12201150" cy="1"/>
          </a:xfrm>
          <a:prstGeom prst="line">
            <a:avLst/>
          </a:prstGeom>
          <a:ln w="6350">
            <a:solidFill>
              <a:schemeClr val="accent1">
                <a:lumOff val="33963"/>
              </a:scheme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4" name="Gerade Verbindung 79"/>
          <p:cNvSpPr/>
          <p:nvPr/>
        </p:nvSpPr>
        <p:spPr>
          <a:xfrm>
            <a:off x="6094893" y="6342203"/>
            <a:ext cx="1" cy="243074"/>
          </a:xfrm>
          <a:prstGeom prst="line">
            <a:avLst/>
          </a:prstGeom>
          <a:ln w="63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75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5085" y="6233490"/>
            <a:ext cx="3057238" cy="415950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Textfeld 3"/>
          <p:cNvSpPr txBox="1"/>
          <p:nvPr/>
        </p:nvSpPr>
        <p:spPr>
          <a:xfrm>
            <a:off x="6166475" y="6317364"/>
            <a:ext cx="3421327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Grundschule des Hochtaunuskreises</a:t>
            </a:r>
          </a:p>
        </p:txBody>
      </p:sp>
      <p:grpSp>
        <p:nvGrpSpPr>
          <p:cNvPr id="180" name="Gruppieren 8"/>
          <p:cNvGrpSpPr/>
          <p:nvPr/>
        </p:nvGrpSpPr>
        <p:grpSpPr>
          <a:xfrm>
            <a:off x="-1" y="6270433"/>
            <a:ext cx="2013529" cy="304801"/>
            <a:chOff x="0" y="0"/>
            <a:chExt cx="2013527" cy="304800"/>
          </a:xfrm>
        </p:grpSpPr>
        <p:sp>
          <p:nvSpPr>
            <p:cNvPr id="177" name="Gerader Verbinder 4"/>
            <p:cNvSpPr/>
            <p:nvPr/>
          </p:nvSpPr>
          <p:spPr>
            <a:xfrm>
              <a:off x="-1" y="-1"/>
              <a:ext cx="1708729" cy="1"/>
            </a:xfrm>
            <a:prstGeom prst="line">
              <a:avLst/>
            </a:prstGeom>
            <a:noFill/>
            <a:ln w="47625" cap="flat">
              <a:solidFill>
                <a:srgbClr val="E9651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8" name="Gerader Verbinder 5"/>
            <p:cNvSpPr/>
            <p:nvPr/>
          </p:nvSpPr>
          <p:spPr>
            <a:xfrm>
              <a:off x="152399" y="1524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FBC52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9" name="Gerader Verbinder 6"/>
            <p:cNvSpPr/>
            <p:nvPr/>
          </p:nvSpPr>
          <p:spPr>
            <a:xfrm>
              <a:off x="304799" y="3048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0074A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aphicFrame>
        <p:nvGraphicFramePr>
          <p:cNvPr id="181" name="Tabelle 7"/>
          <p:cNvGraphicFramePr/>
          <p:nvPr/>
        </p:nvGraphicFramePr>
        <p:xfrm>
          <a:off x="334961" y="1376362"/>
          <a:ext cx="8533827" cy="2814116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632164"/>
                <a:gridCol w="2300554"/>
                <a:gridCol w="2300554"/>
                <a:gridCol w="2300554"/>
              </a:tblGrid>
              <a:tr h="469019">
                <a:tc>
                  <a:txBody>
                    <a:bodyPr/>
                    <a:lstStyle/>
                    <a:p>
                      <a:pPr>
                        <a:defRPr sz="1800"/>
                      </a:pPr>
                    </a:p>
                  </a:txBody>
                  <a:tcPr marL="45720" marR="45720" marT="45720" marB="4572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chemeClr val="accent1"/>
                      </a:solidFill>
                    </a:lnB>
                    <a:solidFill>
                      <a:srgbClr val="007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Spalte 1</a:t>
                      </a:r>
                    </a:p>
                  </a:txBody>
                  <a:tcPr marL="45720" marR="45720" marT="45720" marB="4572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chemeClr val="accent1"/>
                      </a:solidFill>
                    </a:lnB>
                    <a:solidFill>
                      <a:srgbClr val="007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Spalte 2</a:t>
                      </a:r>
                    </a:p>
                  </a:txBody>
                  <a:tcPr marL="45720" marR="45720" marT="45720" marB="4572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chemeClr val="accent1"/>
                      </a:solidFill>
                    </a:lnB>
                    <a:solidFill>
                      <a:srgbClr val="007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Spalte 3</a:t>
                      </a:r>
                    </a:p>
                  </a:txBody>
                  <a:tcPr marL="45720" marR="45720" marT="45720" marB="45720" anchor="b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">
                      <a:solidFill>
                        <a:schemeClr val="accent1"/>
                      </a:solidFill>
                    </a:lnB>
                    <a:solidFill>
                      <a:srgbClr val="0074A4"/>
                    </a:solidFill>
                  </a:tcPr>
                </a:tc>
              </a:tr>
              <a:tr h="469019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Zeile 1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</a:tr>
              <a:tr h="469019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Zeile 2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E9651C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</a:tr>
              <a:tr h="469019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Zeile 3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</a:tr>
              <a:tr h="469019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Zeile 4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</a:tr>
              <a:tr h="469019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Zeile 5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chemeClr val="accent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XX</a:t>
                      </a:r>
                    </a:p>
                  </a:txBody>
                  <a:tcPr marL="45720" marR="45720" marT="45720" marB="4572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chemeClr val="accent1"/>
                      </a:solidFill>
                    </a:lnT>
                    <a:lnB w="6350">
                      <a:solidFill>
                        <a:schemeClr val="accent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2" name="Titeltext"/>
          <p:cNvSpPr txBox="1"/>
          <p:nvPr>
            <p:ph type="title"/>
          </p:nvPr>
        </p:nvSpPr>
        <p:spPr>
          <a:xfrm>
            <a:off x="310011" y="347374"/>
            <a:ext cx="11514944" cy="1028989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183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4" name="Textebene 1…"/>
          <p:cNvSpPr txBox="1"/>
          <p:nvPr>
            <p:ph type="body" sz="quarter" idx="1"/>
          </p:nvPr>
        </p:nvSpPr>
        <p:spPr>
          <a:xfrm>
            <a:off x="318920" y="903287"/>
            <a:ext cx="11522076" cy="47307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2400"/>
            </a:lvl1pPr>
            <a:lvl2pPr marL="310242" indent="-310242">
              <a:lnSpc>
                <a:spcPct val="120000"/>
              </a:lnSpc>
              <a:defRPr sz="2400"/>
            </a:lvl2pPr>
            <a:lvl3pPr marL="489267" indent="-310242">
              <a:lnSpc>
                <a:spcPct val="120000"/>
              </a:lnSpc>
              <a:defRPr sz="2400"/>
            </a:lvl3pPr>
            <a:lvl4pPr marL="489267" indent="-310242">
              <a:lnSpc>
                <a:spcPct val="120000"/>
              </a:lnSpc>
              <a:defRPr sz="2400"/>
            </a:lvl4pPr>
            <a:lvl5pPr marL="489267" indent="-310242">
              <a:lnSpc>
                <a:spcPct val="120000"/>
              </a:lnSpc>
              <a:defRPr sz="2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el &amp; Bild [1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erade Verbindung 22"/>
          <p:cNvSpPr/>
          <p:nvPr/>
        </p:nvSpPr>
        <p:spPr>
          <a:xfrm>
            <a:off x="-9149" y="6077143"/>
            <a:ext cx="12201150" cy="1"/>
          </a:xfrm>
          <a:prstGeom prst="line">
            <a:avLst/>
          </a:prstGeom>
          <a:ln w="6350">
            <a:solidFill>
              <a:schemeClr val="accent1">
                <a:lumOff val="33963"/>
              </a:scheme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92" name="Gerade Verbindung 79"/>
          <p:cNvSpPr/>
          <p:nvPr/>
        </p:nvSpPr>
        <p:spPr>
          <a:xfrm>
            <a:off x="6094893" y="6342203"/>
            <a:ext cx="1" cy="243074"/>
          </a:xfrm>
          <a:prstGeom prst="line">
            <a:avLst/>
          </a:prstGeom>
          <a:ln w="63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93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5085" y="6233490"/>
            <a:ext cx="3057238" cy="415950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Textfeld 3"/>
          <p:cNvSpPr txBox="1"/>
          <p:nvPr/>
        </p:nvSpPr>
        <p:spPr>
          <a:xfrm>
            <a:off x="6166475" y="6317364"/>
            <a:ext cx="3421327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Grundschule des Hochtaunuskreises</a:t>
            </a:r>
          </a:p>
        </p:txBody>
      </p:sp>
      <p:grpSp>
        <p:nvGrpSpPr>
          <p:cNvPr id="198" name="Gruppieren 8"/>
          <p:cNvGrpSpPr/>
          <p:nvPr/>
        </p:nvGrpSpPr>
        <p:grpSpPr>
          <a:xfrm>
            <a:off x="-1" y="6270433"/>
            <a:ext cx="2013529" cy="304801"/>
            <a:chOff x="0" y="0"/>
            <a:chExt cx="2013527" cy="304800"/>
          </a:xfrm>
        </p:grpSpPr>
        <p:sp>
          <p:nvSpPr>
            <p:cNvPr id="195" name="Gerader Verbinder 4"/>
            <p:cNvSpPr/>
            <p:nvPr/>
          </p:nvSpPr>
          <p:spPr>
            <a:xfrm>
              <a:off x="-1" y="-1"/>
              <a:ext cx="1708729" cy="1"/>
            </a:xfrm>
            <a:prstGeom prst="line">
              <a:avLst/>
            </a:prstGeom>
            <a:noFill/>
            <a:ln w="47625" cap="flat">
              <a:solidFill>
                <a:srgbClr val="E9651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96" name="Gerader Verbinder 5"/>
            <p:cNvSpPr/>
            <p:nvPr/>
          </p:nvSpPr>
          <p:spPr>
            <a:xfrm>
              <a:off x="152399" y="1524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FBC52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97" name="Gerader Verbinder 6"/>
            <p:cNvSpPr/>
            <p:nvPr/>
          </p:nvSpPr>
          <p:spPr>
            <a:xfrm>
              <a:off x="304799" y="3048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0074A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99" name="Bildplatzhalter 6"/>
          <p:cNvSpPr/>
          <p:nvPr>
            <p:ph type="pic" idx="21"/>
          </p:nvPr>
        </p:nvSpPr>
        <p:spPr>
          <a:xfrm>
            <a:off x="334961" y="1376353"/>
            <a:ext cx="11517347" cy="4645035"/>
          </a:xfrm>
          <a:prstGeom prst="rect">
            <a:avLst/>
          </a:prstGeom>
          <a:ln w="6350">
            <a:solidFill>
              <a:schemeClr val="accent1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00" name="Titeltext"/>
          <p:cNvSpPr txBox="1"/>
          <p:nvPr>
            <p:ph type="title"/>
          </p:nvPr>
        </p:nvSpPr>
        <p:spPr>
          <a:xfrm>
            <a:off x="310011" y="347374"/>
            <a:ext cx="11514944" cy="1028989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201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02" name="Textebene 1…"/>
          <p:cNvSpPr txBox="1"/>
          <p:nvPr>
            <p:ph type="body" sz="quarter" idx="1"/>
          </p:nvPr>
        </p:nvSpPr>
        <p:spPr>
          <a:xfrm>
            <a:off x="318920" y="903287"/>
            <a:ext cx="11522076" cy="47307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2400"/>
            </a:lvl1pPr>
            <a:lvl2pPr marL="310242" indent="-310242">
              <a:lnSpc>
                <a:spcPct val="120000"/>
              </a:lnSpc>
              <a:defRPr sz="2400"/>
            </a:lvl2pPr>
            <a:lvl3pPr marL="489267" indent="-310242">
              <a:lnSpc>
                <a:spcPct val="120000"/>
              </a:lnSpc>
              <a:defRPr sz="2400"/>
            </a:lvl3pPr>
            <a:lvl4pPr marL="489267" indent="-310242">
              <a:lnSpc>
                <a:spcPct val="120000"/>
              </a:lnSpc>
              <a:defRPr sz="2400"/>
            </a:lvl4pPr>
            <a:lvl5pPr marL="489267" indent="-310242">
              <a:lnSpc>
                <a:spcPct val="120000"/>
              </a:lnSpc>
              <a:defRPr sz="2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el &amp; Bild [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erade Verbindung 22"/>
          <p:cNvSpPr/>
          <p:nvPr/>
        </p:nvSpPr>
        <p:spPr>
          <a:xfrm>
            <a:off x="-9149" y="6077143"/>
            <a:ext cx="12201150" cy="1"/>
          </a:xfrm>
          <a:prstGeom prst="line">
            <a:avLst/>
          </a:prstGeom>
          <a:ln w="6350">
            <a:solidFill>
              <a:schemeClr val="accent1">
                <a:lumOff val="33963"/>
              </a:scheme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0" name="Gerade Verbindung 79"/>
          <p:cNvSpPr/>
          <p:nvPr/>
        </p:nvSpPr>
        <p:spPr>
          <a:xfrm>
            <a:off x="6094893" y="6342203"/>
            <a:ext cx="1" cy="243074"/>
          </a:xfrm>
          <a:prstGeom prst="line">
            <a:avLst/>
          </a:prstGeom>
          <a:ln w="63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11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5085" y="6233490"/>
            <a:ext cx="3057238" cy="415950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Textfeld 3"/>
          <p:cNvSpPr txBox="1"/>
          <p:nvPr/>
        </p:nvSpPr>
        <p:spPr>
          <a:xfrm>
            <a:off x="6166475" y="6317364"/>
            <a:ext cx="3421327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Grundschule des Hochtaunuskreises</a:t>
            </a:r>
          </a:p>
        </p:txBody>
      </p:sp>
      <p:grpSp>
        <p:nvGrpSpPr>
          <p:cNvPr id="216" name="Gruppieren 8"/>
          <p:cNvGrpSpPr/>
          <p:nvPr/>
        </p:nvGrpSpPr>
        <p:grpSpPr>
          <a:xfrm>
            <a:off x="-1" y="6270433"/>
            <a:ext cx="2013529" cy="304801"/>
            <a:chOff x="0" y="0"/>
            <a:chExt cx="2013527" cy="304800"/>
          </a:xfrm>
        </p:grpSpPr>
        <p:sp>
          <p:nvSpPr>
            <p:cNvPr id="213" name="Gerader Verbinder 4"/>
            <p:cNvSpPr/>
            <p:nvPr/>
          </p:nvSpPr>
          <p:spPr>
            <a:xfrm>
              <a:off x="-1" y="-1"/>
              <a:ext cx="1708729" cy="1"/>
            </a:xfrm>
            <a:prstGeom prst="line">
              <a:avLst/>
            </a:prstGeom>
            <a:noFill/>
            <a:ln w="47625" cap="flat">
              <a:solidFill>
                <a:srgbClr val="E9651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14" name="Gerader Verbinder 5"/>
            <p:cNvSpPr/>
            <p:nvPr/>
          </p:nvSpPr>
          <p:spPr>
            <a:xfrm>
              <a:off x="152399" y="1524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FBC52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15" name="Gerader Verbinder 6"/>
            <p:cNvSpPr/>
            <p:nvPr/>
          </p:nvSpPr>
          <p:spPr>
            <a:xfrm>
              <a:off x="304799" y="3048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0074A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17" name="Bildplatzhalter 6"/>
          <p:cNvSpPr/>
          <p:nvPr>
            <p:ph type="pic" sz="half" idx="21"/>
          </p:nvPr>
        </p:nvSpPr>
        <p:spPr>
          <a:xfrm>
            <a:off x="334961" y="1376362"/>
            <a:ext cx="5689603" cy="4645026"/>
          </a:xfrm>
          <a:prstGeom prst="rect">
            <a:avLst/>
          </a:prstGeom>
          <a:ln w="6350">
            <a:solidFill>
              <a:schemeClr val="accent1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8" name="Bildplatzhalter 6"/>
          <p:cNvSpPr/>
          <p:nvPr>
            <p:ph type="pic" sz="half" idx="22"/>
          </p:nvPr>
        </p:nvSpPr>
        <p:spPr>
          <a:xfrm>
            <a:off x="6183312" y="1376353"/>
            <a:ext cx="5655888" cy="4645026"/>
          </a:xfrm>
          <a:prstGeom prst="rect">
            <a:avLst/>
          </a:prstGeom>
          <a:ln w="6350">
            <a:solidFill>
              <a:schemeClr val="accent1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9" name="Titeltext"/>
          <p:cNvSpPr txBox="1"/>
          <p:nvPr>
            <p:ph type="title"/>
          </p:nvPr>
        </p:nvSpPr>
        <p:spPr>
          <a:xfrm>
            <a:off x="310011" y="347374"/>
            <a:ext cx="11514944" cy="1028989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220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21" name="Textebene 1…"/>
          <p:cNvSpPr txBox="1"/>
          <p:nvPr>
            <p:ph type="body" sz="quarter" idx="1"/>
          </p:nvPr>
        </p:nvSpPr>
        <p:spPr>
          <a:xfrm>
            <a:off x="318920" y="903287"/>
            <a:ext cx="11522076" cy="47307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2400"/>
            </a:lvl1pPr>
            <a:lvl2pPr marL="310242" indent="-310242">
              <a:lnSpc>
                <a:spcPct val="120000"/>
              </a:lnSpc>
              <a:defRPr sz="2400"/>
            </a:lvl2pPr>
            <a:lvl3pPr marL="489267" indent="-310242">
              <a:lnSpc>
                <a:spcPct val="120000"/>
              </a:lnSpc>
              <a:defRPr sz="2400"/>
            </a:lvl3pPr>
            <a:lvl4pPr marL="489267" indent="-310242">
              <a:lnSpc>
                <a:spcPct val="120000"/>
              </a:lnSpc>
              <a:defRPr sz="2400"/>
            </a:lvl4pPr>
            <a:lvl5pPr marL="489267" indent="-310242">
              <a:lnSpc>
                <a:spcPct val="120000"/>
              </a:lnSpc>
              <a:defRPr sz="2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el &amp; Bild [3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erade Verbindung 22"/>
          <p:cNvSpPr/>
          <p:nvPr/>
        </p:nvSpPr>
        <p:spPr>
          <a:xfrm>
            <a:off x="-9149" y="6077143"/>
            <a:ext cx="12201150" cy="1"/>
          </a:xfrm>
          <a:prstGeom prst="line">
            <a:avLst/>
          </a:prstGeom>
          <a:ln w="6350">
            <a:solidFill>
              <a:schemeClr val="accent1">
                <a:lumOff val="33963"/>
              </a:scheme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9" name="Gerade Verbindung 79"/>
          <p:cNvSpPr/>
          <p:nvPr/>
        </p:nvSpPr>
        <p:spPr>
          <a:xfrm>
            <a:off x="6094893" y="6342203"/>
            <a:ext cx="1" cy="243074"/>
          </a:xfrm>
          <a:prstGeom prst="line">
            <a:avLst/>
          </a:prstGeom>
          <a:ln w="63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30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5085" y="6233490"/>
            <a:ext cx="3057238" cy="41595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Textfeld 3"/>
          <p:cNvSpPr txBox="1"/>
          <p:nvPr/>
        </p:nvSpPr>
        <p:spPr>
          <a:xfrm>
            <a:off x="6166475" y="6317364"/>
            <a:ext cx="3421327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Grundschule des Hochtaunuskreises</a:t>
            </a:r>
          </a:p>
        </p:txBody>
      </p:sp>
      <p:grpSp>
        <p:nvGrpSpPr>
          <p:cNvPr id="235" name="Gruppieren 8"/>
          <p:cNvGrpSpPr/>
          <p:nvPr/>
        </p:nvGrpSpPr>
        <p:grpSpPr>
          <a:xfrm>
            <a:off x="-1" y="6270433"/>
            <a:ext cx="2013529" cy="304801"/>
            <a:chOff x="0" y="0"/>
            <a:chExt cx="2013527" cy="304800"/>
          </a:xfrm>
        </p:grpSpPr>
        <p:sp>
          <p:nvSpPr>
            <p:cNvPr id="232" name="Gerader Verbinder 4"/>
            <p:cNvSpPr/>
            <p:nvPr/>
          </p:nvSpPr>
          <p:spPr>
            <a:xfrm>
              <a:off x="-1" y="-1"/>
              <a:ext cx="1708729" cy="1"/>
            </a:xfrm>
            <a:prstGeom prst="line">
              <a:avLst/>
            </a:prstGeom>
            <a:noFill/>
            <a:ln w="47625" cap="flat">
              <a:solidFill>
                <a:srgbClr val="E9651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33" name="Gerader Verbinder 5"/>
            <p:cNvSpPr/>
            <p:nvPr/>
          </p:nvSpPr>
          <p:spPr>
            <a:xfrm>
              <a:off x="152399" y="1524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FBC52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34" name="Gerader Verbinder 6"/>
            <p:cNvSpPr/>
            <p:nvPr/>
          </p:nvSpPr>
          <p:spPr>
            <a:xfrm>
              <a:off x="304799" y="3048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0074A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36" name="Bildplatzhalter 6"/>
          <p:cNvSpPr/>
          <p:nvPr>
            <p:ph type="pic" idx="21"/>
          </p:nvPr>
        </p:nvSpPr>
        <p:spPr>
          <a:xfrm>
            <a:off x="334963" y="1376363"/>
            <a:ext cx="8569326" cy="4645025"/>
          </a:xfrm>
          <a:prstGeom prst="rect">
            <a:avLst/>
          </a:prstGeom>
          <a:ln w="6350">
            <a:solidFill>
              <a:schemeClr val="accent1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7" name="Bildplatzhalter 6"/>
          <p:cNvSpPr/>
          <p:nvPr>
            <p:ph type="pic" sz="quarter" idx="22"/>
          </p:nvPr>
        </p:nvSpPr>
        <p:spPr>
          <a:xfrm>
            <a:off x="9083675" y="1376362"/>
            <a:ext cx="2766230" cy="2165170"/>
          </a:xfrm>
          <a:prstGeom prst="rect">
            <a:avLst/>
          </a:prstGeom>
          <a:ln w="6350">
            <a:solidFill>
              <a:schemeClr val="accent1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8" name="Bildplatzhalter 6"/>
          <p:cNvSpPr/>
          <p:nvPr>
            <p:ph type="pic" sz="quarter" idx="23"/>
          </p:nvPr>
        </p:nvSpPr>
        <p:spPr>
          <a:xfrm>
            <a:off x="9083675" y="3856218"/>
            <a:ext cx="2773364" cy="2165170"/>
          </a:xfrm>
          <a:prstGeom prst="rect">
            <a:avLst/>
          </a:prstGeom>
          <a:ln w="6350">
            <a:solidFill>
              <a:schemeClr val="accent1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9" name="Titeltext"/>
          <p:cNvSpPr txBox="1"/>
          <p:nvPr>
            <p:ph type="title"/>
          </p:nvPr>
        </p:nvSpPr>
        <p:spPr>
          <a:xfrm>
            <a:off x="310011" y="347374"/>
            <a:ext cx="11514944" cy="1028989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240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41" name="Textebene 1…"/>
          <p:cNvSpPr txBox="1"/>
          <p:nvPr>
            <p:ph type="body" sz="quarter" idx="1"/>
          </p:nvPr>
        </p:nvSpPr>
        <p:spPr>
          <a:xfrm>
            <a:off x="318920" y="903287"/>
            <a:ext cx="11522076" cy="47307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2400"/>
            </a:lvl1pPr>
            <a:lvl2pPr marL="310242" indent="-310242">
              <a:lnSpc>
                <a:spcPct val="120000"/>
              </a:lnSpc>
              <a:defRPr sz="2400"/>
            </a:lvl2pPr>
            <a:lvl3pPr marL="489267" indent="-310242">
              <a:lnSpc>
                <a:spcPct val="120000"/>
              </a:lnSpc>
              <a:defRPr sz="2400"/>
            </a:lvl3pPr>
            <a:lvl4pPr marL="489267" indent="-310242">
              <a:lnSpc>
                <a:spcPct val="120000"/>
              </a:lnSpc>
              <a:defRPr sz="2400"/>
            </a:lvl4pPr>
            <a:lvl5pPr marL="489267" indent="-310242">
              <a:lnSpc>
                <a:spcPct val="120000"/>
              </a:lnSpc>
              <a:defRPr sz="24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_Titel &amp; Bild [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erade Verbindung 22"/>
          <p:cNvSpPr/>
          <p:nvPr/>
        </p:nvSpPr>
        <p:spPr>
          <a:xfrm>
            <a:off x="-9149" y="6077143"/>
            <a:ext cx="12201150" cy="1"/>
          </a:xfrm>
          <a:prstGeom prst="line">
            <a:avLst/>
          </a:prstGeom>
          <a:ln w="6350">
            <a:solidFill>
              <a:schemeClr val="accent1">
                <a:lumOff val="33963"/>
              </a:scheme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49" name="Gerade Verbindung 79"/>
          <p:cNvSpPr/>
          <p:nvPr/>
        </p:nvSpPr>
        <p:spPr>
          <a:xfrm>
            <a:off x="6094893" y="6342203"/>
            <a:ext cx="1" cy="243074"/>
          </a:xfrm>
          <a:prstGeom prst="line">
            <a:avLst/>
          </a:prstGeom>
          <a:ln w="63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50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5085" y="6233490"/>
            <a:ext cx="3057238" cy="415950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Textfeld 3"/>
          <p:cNvSpPr txBox="1"/>
          <p:nvPr/>
        </p:nvSpPr>
        <p:spPr>
          <a:xfrm>
            <a:off x="6166475" y="6317364"/>
            <a:ext cx="3421327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Grundschule des Hochtaunuskreises</a:t>
            </a:r>
          </a:p>
        </p:txBody>
      </p:sp>
      <p:grpSp>
        <p:nvGrpSpPr>
          <p:cNvPr id="255" name="Gruppieren 8"/>
          <p:cNvGrpSpPr/>
          <p:nvPr/>
        </p:nvGrpSpPr>
        <p:grpSpPr>
          <a:xfrm>
            <a:off x="-1" y="6270433"/>
            <a:ext cx="2013529" cy="304801"/>
            <a:chOff x="0" y="0"/>
            <a:chExt cx="2013527" cy="304800"/>
          </a:xfrm>
        </p:grpSpPr>
        <p:sp>
          <p:nvSpPr>
            <p:cNvPr id="252" name="Gerader Verbinder 4"/>
            <p:cNvSpPr/>
            <p:nvPr/>
          </p:nvSpPr>
          <p:spPr>
            <a:xfrm>
              <a:off x="-1" y="-1"/>
              <a:ext cx="1708729" cy="1"/>
            </a:xfrm>
            <a:prstGeom prst="line">
              <a:avLst/>
            </a:prstGeom>
            <a:noFill/>
            <a:ln w="47625" cap="flat">
              <a:solidFill>
                <a:srgbClr val="E9651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3" name="Gerader Verbinder 5"/>
            <p:cNvSpPr/>
            <p:nvPr/>
          </p:nvSpPr>
          <p:spPr>
            <a:xfrm>
              <a:off x="152399" y="1524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FBC52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54" name="Gerader Verbinder 6"/>
            <p:cNvSpPr/>
            <p:nvPr/>
          </p:nvSpPr>
          <p:spPr>
            <a:xfrm>
              <a:off x="304799" y="3048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0074A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256" name="Bildplatzhalter 6"/>
          <p:cNvSpPr/>
          <p:nvPr>
            <p:ph type="pic" sz="half" idx="21"/>
          </p:nvPr>
        </p:nvSpPr>
        <p:spPr>
          <a:xfrm>
            <a:off x="334963" y="1376362"/>
            <a:ext cx="5689601" cy="4645026"/>
          </a:xfrm>
          <a:prstGeom prst="rect">
            <a:avLst/>
          </a:prstGeom>
          <a:ln w="6350">
            <a:solidFill>
              <a:schemeClr val="accent1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57" name="Textebene 1…"/>
          <p:cNvSpPr txBox="1"/>
          <p:nvPr>
            <p:ph type="body" sz="quarter" idx="1" hasCustomPrompt="1"/>
          </p:nvPr>
        </p:nvSpPr>
        <p:spPr>
          <a:xfrm>
            <a:off x="6203950" y="3698875"/>
            <a:ext cx="5653088" cy="63038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</a:lvl1pPr>
            <a:lvl2pPr>
              <a:lnSpc>
                <a:spcPct val="120000"/>
              </a:lnSpc>
              <a:spcBef>
                <a:spcPts val="0"/>
              </a:spcBef>
            </a:lvl2pPr>
            <a:lvl3pPr>
              <a:lnSpc>
                <a:spcPct val="120000"/>
              </a:lnSpc>
              <a:spcBef>
                <a:spcPts val="0"/>
              </a:spcBef>
            </a:lvl3pPr>
            <a:lvl4pPr>
              <a:lnSpc>
                <a:spcPct val="120000"/>
              </a:lnSpc>
              <a:spcBef>
                <a:spcPts val="0"/>
              </a:spcBef>
            </a:lvl4pPr>
            <a:lvl5pPr>
              <a:lnSpc>
                <a:spcPct val="120000"/>
              </a:lnSpc>
              <a:spcBef>
                <a:spcPts val="0"/>
              </a:spcBef>
            </a:lvl5pPr>
          </a:lstStyle>
          <a:p>
            <a:pPr/>
            <a:r>
              <a:t>Sebastian Wauch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8" name="Textplatzhalter 2"/>
          <p:cNvSpPr/>
          <p:nvPr>
            <p:ph type="body" sz="quarter" idx="22" hasCustomPrompt="1"/>
          </p:nvPr>
        </p:nvSpPr>
        <p:spPr>
          <a:xfrm>
            <a:off x="6203950" y="4470400"/>
            <a:ext cx="5653089" cy="1025235"/>
          </a:xfrm>
          <a:prstGeom prst="rect">
            <a:avLst/>
          </a:prstGeom>
        </p:spPr>
        <p:txBody>
          <a:bodyPr anchor="b"/>
          <a:lstStyle>
            <a:lvl1pPr>
              <a:lnSpc>
                <a:spcPct val="120000"/>
              </a:lnSpc>
              <a:spcBef>
                <a:spcPts val="0"/>
              </a:spcBef>
              <a:defRPr spc="0" sz="1400"/>
            </a:lvl1pPr>
          </a:lstStyle>
          <a:p>
            <a:pPr/>
            <a:r>
              <a:t>Wilhelm-Martin-Dienstbach-Str. 11
61250 Usingen
06081-2744
verwaltung@als.hochtaunuskreis.net</a:t>
            </a:r>
          </a:p>
        </p:txBody>
      </p:sp>
      <p:sp>
        <p:nvSpPr>
          <p:cNvPr id="259" name="Titeltext"/>
          <p:cNvSpPr txBox="1"/>
          <p:nvPr>
            <p:ph type="title"/>
          </p:nvPr>
        </p:nvSpPr>
        <p:spPr>
          <a:xfrm>
            <a:off x="310011" y="347374"/>
            <a:ext cx="11514944" cy="1028989"/>
          </a:xfrm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260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61" name="Textplatzhalter 5"/>
          <p:cNvSpPr/>
          <p:nvPr>
            <p:ph type="body" sz="quarter" idx="23"/>
          </p:nvPr>
        </p:nvSpPr>
        <p:spPr>
          <a:xfrm>
            <a:off x="318920" y="903287"/>
            <a:ext cx="11522076" cy="47307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spc="0" sz="2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erade Verbindung 22"/>
          <p:cNvSpPr/>
          <p:nvPr/>
        </p:nvSpPr>
        <p:spPr>
          <a:xfrm>
            <a:off x="-9149" y="6077143"/>
            <a:ext cx="12201150" cy="1"/>
          </a:xfrm>
          <a:prstGeom prst="line">
            <a:avLst/>
          </a:prstGeom>
          <a:ln w="6350">
            <a:solidFill>
              <a:schemeClr val="accent1">
                <a:lumOff val="33963"/>
              </a:scheme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" name="Gerade Verbindung 79"/>
          <p:cNvSpPr/>
          <p:nvPr/>
        </p:nvSpPr>
        <p:spPr>
          <a:xfrm>
            <a:off x="6094893" y="6342203"/>
            <a:ext cx="1" cy="243074"/>
          </a:xfrm>
          <a:prstGeom prst="line">
            <a:avLst/>
          </a:prstGeom>
          <a:ln w="6350">
            <a:solidFill>
              <a:schemeClr val="accent1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4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25085" y="6233490"/>
            <a:ext cx="3057238" cy="41595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feld 3"/>
          <p:cNvSpPr txBox="1"/>
          <p:nvPr/>
        </p:nvSpPr>
        <p:spPr>
          <a:xfrm>
            <a:off x="6166475" y="6317364"/>
            <a:ext cx="3421327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Grundschule des Hochtaunuskreises</a:t>
            </a:r>
          </a:p>
        </p:txBody>
      </p:sp>
      <p:grpSp>
        <p:nvGrpSpPr>
          <p:cNvPr id="9" name="Gruppieren 8"/>
          <p:cNvGrpSpPr/>
          <p:nvPr/>
        </p:nvGrpSpPr>
        <p:grpSpPr>
          <a:xfrm>
            <a:off x="-1" y="6270433"/>
            <a:ext cx="2013529" cy="304801"/>
            <a:chOff x="0" y="0"/>
            <a:chExt cx="2013527" cy="304800"/>
          </a:xfrm>
        </p:grpSpPr>
        <p:sp>
          <p:nvSpPr>
            <p:cNvPr id="6" name="Gerader Verbinder 4"/>
            <p:cNvSpPr/>
            <p:nvPr/>
          </p:nvSpPr>
          <p:spPr>
            <a:xfrm>
              <a:off x="-1" y="-1"/>
              <a:ext cx="1708729" cy="1"/>
            </a:xfrm>
            <a:prstGeom prst="line">
              <a:avLst/>
            </a:prstGeom>
            <a:noFill/>
            <a:ln w="47625" cap="flat">
              <a:solidFill>
                <a:srgbClr val="E9651C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" name="Gerader Verbinder 5"/>
            <p:cNvSpPr/>
            <p:nvPr/>
          </p:nvSpPr>
          <p:spPr>
            <a:xfrm>
              <a:off x="152399" y="1524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FBC52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" name="Gerader Verbinder 6"/>
            <p:cNvSpPr/>
            <p:nvPr/>
          </p:nvSpPr>
          <p:spPr>
            <a:xfrm>
              <a:off x="304799" y="304800"/>
              <a:ext cx="1708729" cy="0"/>
            </a:xfrm>
            <a:prstGeom prst="line">
              <a:avLst/>
            </a:prstGeom>
            <a:noFill/>
            <a:ln w="47625" cap="flat">
              <a:solidFill>
                <a:srgbClr val="0074A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10" name="Titeltext"/>
          <p:cNvSpPr txBox="1"/>
          <p:nvPr>
            <p:ph type="title"/>
          </p:nvPr>
        </p:nvSpPr>
        <p:spPr>
          <a:xfrm>
            <a:off x="310011" y="347374"/>
            <a:ext cx="11514941" cy="1005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/>
            <a:r>
              <a:t>Titeltext</a:t>
            </a:r>
          </a:p>
        </p:txBody>
      </p:sp>
      <p:sp>
        <p:nvSpPr>
          <p:cNvPr id="11" name="Textebene 1…"/>
          <p:cNvSpPr txBox="1"/>
          <p:nvPr>
            <p:ph type="body" idx="1"/>
          </p:nvPr>
        </p:nvSpPr>
        <p:spPr>
          <a:xfrm>
            <a:off x="341313" y="1376362"/>
            <a:ext cx="11515726" cy="4637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2" name="Foliennummer"/>
          <p:cNvSpPr txBox="1"/>
          <p:nvPr>
            <p:ph type="sldNum" sz="quarter" idx="2"/>
          </p:nvPr>
        </p:nvSpPr>
        <p:spPr>
          <a:xfrm>
            <a:off x="11207160" y="6480319"/>
            <a:ext cx="231278" cy="21470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9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chemeClr val="accent2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0" marR="0" indent="0" algn="l" defTabSz="914400" rtl="0" latinLnBrk="0">
        <a:lnSpc>
          <a:spcPct val="150000"/>
        </a:lnSpc>
        <a:spcBef>
          <a:spcPts val="600"/>
        </a:spcBef>
        <a:spcAft>
          <a:spcPts val="0"/>
        </a:spcAft>
        <a:buClrTx/>
        <a:buSzTx/>
        <a:buFontTx/>
        <a:buNone/>
        <a:tabLst/>
        <a:defRPr b="0" baseline="0" cap="none" i="0" spc="30" strike="noStrike" sz="1600" u="none">
          <a:solidFill>
            <a:schemeClr val="accent1"/>
          </a:solidFill>
          <a:uFillTx/>
          <a:latin typeface="+mj-lt"/>
          <a:ea typeface="+mj-ea"/>
          <a:cs typeface="+mj-cs"/>
          <a:sym typeface="Calibri"/>
        </a:defRPr>
      </a:lvl1pPr>
      <a:lvl2pPr marL="206828" marR="0" indent="-206828" algn="l" defTabSz="914400" rtl="0" latinLnBrk="0">
        <a:lnSpc>
          <a:spcPct val="150000"/>
        </a:lnSpc>
        <a:spcBef>
          <a:spcPts val="6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30" strike="noStrike" sz="1600" u="none">
          <a:solidFill>
            <a:schemeClr val="accent1"/>
          </a:solidFill>
          <a:uFillTx/>
          <a:latin typeface="+mj-lt"/>
          <a:ea typeface="+mj-ea"/>
          <a:cs typeface="+mj-cs"/>
          <a:sym typeface="Calibri"/>
        </a:defRPr>
      </a:lvl2pPr>
      <a:lvl3pPr marL="385853" marR="0" indent="-206828" algn="l" defTabSz="914400" rtl="0" latinLnBrk="0">
        <a:lnSpc>
          <a:spcPct val="150000"/>
        </a:lnSpc>
        <a:spcBef>
          <a:spcPts val="6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30" strike="noStrike" sz="1600" u="none">
          <a:solidFill>
            <a:schemeClr val="accent1"/>
          </a:solidFill>
          <a:uFillTx/>
          <a:latin typeface="+mj-lt"/>
          <a:ea typeface="+mj-ea"/>
          <a:cs typeface="+mj-cs"/>
          <a:sym typeface="Calibri"/>
        </a:defRPr>
      </a:lvl3pPr>
      <a:lvl4pPr marL="385853" marR="0" indent="-206828" algn="l" defTabSz="914400" rtl="0" latinLnBrk="0">
        <a:lnSpc>
          <a:spcPct val="150000"/>
        </a:lnSpc>
        <a:spcBef>
          <a:spcPts val="6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30" strike="noStrike" sz="1600" u="none">
          <a:solidFill>
            <a:schemeClr val="accent1"/>
          </a:solidFill>
          <a:uFillTx/>
          <a:latin typeface="+mj-lt"/>
          <a:ea typeface="+mj-ea"/>
          <a:cs typeface="+mj-cs"/>
          <a:sym typeface="Calibri"/>
        </a:defRPr>
      </a:lvl4pPr>
      <a:lvl5pPr marL="385853" marR="0" indent="-206828" algn="l" defTabSz="914400" rtl="0" latinLnBrk="0">
        <a:lnSpc>
          <a:spcPct val="150000"/>
        </a:lnSpc>
        <a:spcBef>
          <a:spcPts val="6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30" strike="noStrike" sz="1600" u="none">
          <a:solidFill>
            <a:schemeClr val="accent1"/>
          </a:solidFill>
          <a:uFillTx/>
          <a:latin typeface="+mj-lt"/>
          <a:ea typeface="+mj-ea"/>
          <a:cs typeface="+mj-cs"/>
          <a:sym typeface="Calibri"/>
        </a:defRPr>
      </a:lvl5pPr>
      <a:lvl6pPr marL="385853" marR="0" indent="-206828" algn="l" defTabSz="914400" rtl="0" latinLnBrk="0">
        <a:lnSpc>
          <a:spcPct val="150000"/>
        </a:lnSpc>
        <a:spcBef>
          <a:spcPts val="6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30" strike="noStrike" sz="1600" u="none">
          <a:solidFill>
            <a:schemeClr val="accent1"/>
          </a:solidFill>
          <a:uFillTx/>
          <a:latin typeface="+mj-lt"/>
          <a:ea typeface="+mj-ea"/>
          <a:cs typeface="+mj-cs"/>
          <a:sym typeface="Calibri"/>
        </a:defRPr>
      </a:lvl6pPr>
      <a:lvl7pPr marL="385853" marR="0" indent="-206828" algn="l" defTabSz="914400" rtl="0" latinLnBrk="0">
        <a:lnSpc>
          <a:spcPct val="150000"/>
        </a:lnSpc>
        <a:spcBef>
          <a:spcPts val="6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30" strike="noStrike" sz="1600" u="none">
          <a:solidFill>
            <a:schemeClr val="accent1"/>
          </a:solidFill>
          <a:uFillTx/>
          <a:latin typeface="+mj-lt"/>
          <a:ea typeface="+mj-ea"/>
          <a:cs typeface="+mj-cs"/>
          <a:sym typeface="Calibri"/>
        </a:defRPr>
      </a:lvl7pPr>
      <a:lvl8pPr marL="385853" marR="0" indent="-206828" algn="l" defTabSz="914400" rtl="0" latinLnBrk="0">
        <a:lnSpc>
          <a:spcPct val="150000"/>
        </a:lnSpc>
        <a:spcBef>
          <a:spcPts val="6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30" strike="noStrike" sz="1600" u="none">
          <a:solidFill>
            <a:schemeClr val="accent1"/>
          </a:solidFill>
          <a:uFillTx/>
          <a:latin typeface="+mj-lt"/>
          <a:ea typeface="+mj-ea"/>
          <a:cs typeface="+mj-cs"/>
          <a:sym typeface="Calibri"/>
        </a:defRPr>
      </a:lvl8pPr>
      <a:lvl9pPr marL="385853" marR="0" indent="-206828" algn="l" defTabSz="914400" rtl="0" latinLnBrk="0">
        <a:lnSpc>
          <a:spcPct val="150000"/>
        </a:lnSpc>
        <a:spcBef>
          <a:spcPts val="6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30" strike="noStrike" sz="1600" u="none">
          <a:solidFill>
            <a:schemeClr val="accent1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mailto:ganztag@als.hochtaunuskreis.net" TargetMode="External"/><Relationship Id="rId3" Type="http://schemas.openxmlformats.org/officeDocument/2006/relationships/hyperlink" Target="mailto:seb-ganztag@web.de" TargetMode="Externa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itel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Herzlich Willkommen</a:t>
            </a:r>
          </a:p>
        </p:txBody>
      </p:sp>
      <p:sp>
        <p:nvSpPr>
          <p:cNvPr id="271" name="Textplatzhalter 2"/>
          <p:cNvSpPr txBox="1"/>
          <p:nvPr>
            <p:ph type="body" sz="quarter" idx="1"/>
          </p:nvPr>
        </p:nvSpPr>
        <p:spPr>
          <a:xfrm>
            <a:off x="2111960" y="5548412"/>
            <a:ext cx="6962086" cy="253074"/>
          </a:xfrm>
          <a:prstGeom prst="rect">
            <a:avLst/>
          </a:prstGeom>
        </p:spPr>
        <p:txBody>
          <a:bodyPr/>
          <a:lstStyle>
            <a:lvl1pPr defTabSz="768095">
              <a:spcBef>
                <a:spcPts val="500"/>
              </a:spcBef>
              <a:defRPr spc="0" sz="2016"/>
            </a:lvl1pPr>
          </a:lstStyle>
          <a:p>
            <a:pPr/>
            <a:r>
              <a:t>Usingen, 03.09.2026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Textplatzhalter 1"/>
          <p:cNvSpPr txBox="1"/>
          <p:nvPr>
            <p:ph type="body" idx="1"/>
          </p:nvPr>
        </p:nvSpPr>
        <p:spPr>
          <a:xfrm>
            <a:off x="830178" y="859808"/>
            <a:ext cx="11019726" cy="516158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sz="2400"/>
            </a:pPr>
          </a:p>
          <a:p>
            <a:pPr>
              <a:lnSpc>
                <a:spcPct val="150000"/>
              </a:lnSpc>
              <a:defRPr spc="0" sz="2000"/>
            </a:pPr>
            <a:r>
              <a:t>Leitbild des Ganztags</a:t>
            </a:r>
          </a:p>
          <a:p>
            <a:pPr>
              <a:lnSpc>
                <a:spcPct val="150000"/>
              </a:lnSpc>
              <a:defRPr spc="0" sz="2000"/>
            </a:pPr>
            <a:r>
              <a:t>Allgemeine Informationen zum Ganztag</a:t>
            </a:r>
          </a:p>
          <a:p>
            <a:pPr>
              <a:lnSpc>
                <a:spcPct val="150000"/>
              </a:lnSpc>
              <a:defRPr spc="0" sz="2000"/>
            </a:pPr>
            <a:r>
              <a:t>Tagesablauf im Ganztag</a:t>
            </a:r>
          </a:p>
          <a:p>
            <a:pPr>
              <a:lnSpc>
                <a:spcPct val="150000"/>
              </a:lnSpc>
              <a:defRPr spc="0" sz="2000"/>
            </a:pPr>
            <a:r>
              <a:t>Mittagessen im Ganztag</a:t>
            </a:r>
          </a:p>
          <a:p>
            <a:pPr>
              <a:lnSpc>
                <a:spcPct val="150000"/>
              </a:lnSpc>
              <a:defRPr spc="0" sz="2000"/>
            </a:pPr>
            <a:r>
              <a:t>AGs im Ganztag</a:t>
            </a:r>
          </a:p>
          <a:p>
            <a:pPr>
              <a:lnSpc>
                <a:spcPct val="150000"/>
              </a:lnSpc>
              <a:defRPr spc="0" sz="2000"/>
            </a:pPr>
            <a:r>
              <a:t>Kommunikation im Ganztag</a:t>
            </a:r>
          </a:p>
          <a:p>
            <a:pPr>
              <a:lnSpc>
                <a:spcPct val="150000"/>
              </a:lnSpc>
              <a:defRPr spc="0" sz="2000"/>
            </a:pPr>
            <a:r>
              <a:t>Abholung Freistellung vom Ganztag</a:t>
            </a:r>
          </a:p>
          <a:p>
            <a:pPr>
              <a:lnSpc>
                <a:spcPct val="150000"/>
              </a:lnSpc>
              <a:defRPr spc="0" sz="2000"/>
            </a:pPr>
            <a:r>
              <a:t>Fragen zum Ganztag</a:t>
            </a:r>
          </a:p>
        </p:txBody>
      </p:sp>
      <p:sp>
        <p:nvSpPr>
          <p:cNvPr id="274" name="Titel 2"/>
          <p:cNvSpPr txBox="1"/>
          <p:nvPr>
            <p:ph type="title"/>
          </p:nvPr>
        </p:nvSpPr>
        <p:spPr>
          <a:xfrm>
            <a:off x="830178" y="347374"/>
            <a:ext cx="10994775" cy="1028988"/>
          </a:xfrm>
          <a:prstGeom prst="rect">
            <a:avLst/>
          </a:prstGeom>
        </p:spPr>
        <p:txBody>
          <a:bodyPr/>
          <a:lstStyle/>
          <a:p>
            <a:pPr/>
            <a:r>
              <a:t>Das erwartet Sie</a:t>
            </a:r>
          </a:p>
        </p:txBody>
      </p:sp>
      <p:sp>
        <p:nvSpPr>
          <p:cNvPr id="275" name="Datumsplatzhalter 3"/>
          <p:cNvSpPr txBox="1"/>
          <p:nvPr/>
        </p:nvSpPr>
        <p:spPr>
          <a:xfrm>
            <a:off x="11252879" y="6289445"/>
            <a:ext cx="676485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03.09.2026</a:t>
            </a:r>
          </a:p>
        </p:txBody>
      </p:sp>
      <p:sp>
        <p:nvSpPr>
          <p:cNvPr id="276" name="Foliennummernplatzhalter 4"/>
          <p:cNvSpPr txBox="1"/>
          <p:nvPr>
            <p:ph type="sldNum" sz="quarter" idx="2"/>
          </p:nvPr>
        </p:nvSpPr>
        <p:spPr>
          <a:xfrm>
            <a:off x="11207160" y="6480319"/>
            <a:ext cx="162073" cy="2059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itel 1"/>
          <p:cNvSpPr txBox="1"/>
          <p:nvPr>
            <p:ph type="title"/>
          </p:nvPr>
        </p:nvSpPr>
        <p:spPr>
          <a:xfrm>
            <a:off x="796833" y="347374"/>
            <a:ext cx="11028120" cy="1005276"/>
          </a:xfrm>
          <a:prstGeom prst="rect">
            <a:avLst/>
          </a:prstGeom>
        </p:spPr>
        <p:txBody>
          <a:bodyPr/>
          <a:lstStyle/>
          <a:p>
            <a:pPr/>
            <a:r>
              <a:t>Leitbild des Ganztags</a:t>
            </a:r>
          </a:p>
        </p:txBody>
      </p:sp>
      <p:sp>
        <p:nvSpPr>
          <p:cNvPr id="279" name="Textplatzhalter 5"/>
          <p:cNvSpPr txBox="1"/>
          <p:nvPr>
            <p:ph type="body" idx="1"/>
          </p:nvPr>
        </p:nvSpPr>
        <p:spPr>
          <a:xfrm>
            <a:off x="338136" y="1110333"/>
            <a:ext cx="11515726" cy="463733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0" name="Datumsplatzhalter 3"/>
          <p:cNvSpPr txBox="1"/>
          <p:nvPr/>
        </p:nvSpPr>
        <p:spPr>
          <a:xfrm>
            <a:off x="11252879" y="6289445"/>
            <a:ext cx="676485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03.09.2026</a:t>
            </a:r>
          </a:p>
        </p:txBody>
      </p:sp>
      <p:sp>
        <p:nvSpPr>
          <p:cNvPr id="281" name="Foliennummernplatzhalter 4"/>
          <p:cNvSpPr txBox="1"/>
          <p:nvPr>
            <p:ph type="sldNum" sz="quarter" idx="2"/>
          </p:nvPr>
        </p:nvSpPr>
        <p:spPr>
          <a:xfrm>
            <a:off x="11207160" y="6480319"/>
            <a:ext cx="162073" cy="2059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282" name="Grafik 2" descr="Grafik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29141" y="850011"/>
            <a:ext cx="6303617" cy="47074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Titel 1"/>
          <p:cNvSpPr txBox="1"/>
          <p:nvPr>
            <p:ph type="title"/>
          </p:nvPr>
        </p:nvSpPr>
        <p:spPr>
          <a:xfrm>
            <a:off x="691116" y="347374"/>
            <a:ext cx="11133836" cy="1005276"/>
          </a:xfrm>
          <a:prstGeom prst="rect">
            <a:avLst/>
          </a:prstGeom>
        </p:spPr>
        <p:txBody>
          <a:bodyPr/>
          <a:lstStyle/>
          <a:p>
            <a:pPr/>
            <a:r>
              <a:t>Allgemeine Informationen zum Ganztag</a:t>
            </a:r>
          </a:p>
        </p:txBody>
      </p:sp>
      <p:sp>
        <p:nvSpPr>
          <p:cNvPr id="285" name="Textplatzhalter 5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6" name="Datumsplatzhalter 3"/>
          <p:cNvSpPr txBox="1"/>
          <p:nvPr/>
        </p:nvSpPr>
        <p:spPr>
          <a:xfrm>
            <a:off x="11252879" y="6289445"/>
            <a:ext cx="676485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03.09.2026</a:t>
            </a:r>
          </a:p>
        </p:txBody>
      </p:sp>
      <p:sp>
        <p:nvSpPr>
          <p:cNvPr id="287" name="Foliennummernplatzhalter 4"/>
          <p:cNvSpPr txBox="1"/>
          <p:nvPr>
            <p:ph type="sldNum" sz="quarter" idx="2"/>
          </p:nvPr>
        </p:nvSpPr>
        <p:spPr>
          <a:xfrm>
            <a:off x="11207160" y="6480319"/>
            <a:ext cx="162073" cy="2059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88" name="Textplatzhalter 6"/>
          <p:cNvSpPr/>
          <p:nvPr>
            <p:ph type="body" idx="21"/>
          </p:nvPr>
        </p:nvSpPr>
        <p:spPr>
          <a:xfrm>
            <a:off x="691115" y="1799495"/>
            <a:ext cx="11159573" cy="36927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marL="342900" indent="-342900">
              <a:buSzPct val="100000"/>
              <a:buFont typeface="Arial"/>
              <a:buChar char="•"/>
              <a:defRPr spc="0" sz="2400"/>
            </a:pPr>
            <a:r>
              <a:t>vier Module wählbar</a:t>
            </a:r>
            <a:endParaRPr spc="30"/>
          </a:p>
          <a:p>
            <a:pPr marL="342900" indent="-342900">
              <a:buSzPct val="100000"/>
              <a:buFont typeface="Arial"/>
              <a:buChar char="•"/>
              <a:defRPr spc="0" sz="2400"/>
            </a:pPr>
            <a:r>
              <a:t>Zeiten</a:t>
            </a:r>
            <a:endParaRPr spc="30"/>
          </a:p>
          <a:p>
            <a:pPr lvl="1" marL="800100" indent="-342900">
              <a:buClr>
                <a:srgbClr val="0074A4"/>
              </a:buClr>
              <a:buFont typeface="Arial"/>
              <a:buChar char="•"/>
              <a:defRPr sz="100">
                <a:latin typeface="Arial"/>
                <a:ea typeface="Arial"/>
                <a:cs typeface="Arial"/>
                <a:sym typeface="Arial"/>
              </a:defRPr>
            </a:pPr>
          </a:p>
          <a:p>
            <a:pPr lvl="1" marL="523875" indent="-342900">
              <a:lnSpc>
                <a:spcPct val="90000"/>
              </a:lnSpc>
              <a:buClr>
                <a:srgbClr val="0074A4"/>
              </a:buClr>
              <a:buFont typeface="Arial"/>
              <a:buChar char="•"/>
              <a:defRPr spc="0" sz="1800">
                <a:latin typeface="Arial"/>
                <a:ea typeface="Arial"/>
                <a:cs typeface="Arial"/>
                <a:sym typeface="Arial"/>
              </a:defRPr>
            </a:pPr>
            <a:r>
              <a:t>7.30 Uhr bis Unterrichtsbeginn</a:t>
            </a:r>
            <a:endParaRPr spc="30" sz="1400"/>
          </a:p>
          <a:p>
            <a:pPr lvl="1" marL="523875" indent="-342900">
              <a:lnSpc>
                <a:spcPct val="90000"/>
              </a:lnSpc>
              <a:buClr>
                <a:srgbClr val="0074A4"/>
              </a:buClr>
              <a:buFont typeface="Arial"/>
              <a:buChar char="•"/>
              <a:defRPr spc="0" sz="1800">
                <a:latin typeface="Arial"/>
                <a:ea typeface="Arial"/>
                <a:cs typeface="Arial"/>
                <a:sym typeface="Arial"/>
              </a:defRPr>
            </a:pPr>
            <a:r>
              <a:t>Unterrichtsende bis 15.00 Uhr/17.00 Uhr</a:t>
            </a:r>
            <a:endParaRPr spc="30" sz="1400"/>
          </a:p>
          <a:p>
            <a:pPr marL="342900" indent="-342900">
              <a:buSzPct val="100000"/>
              <a:buFont typeface="Arial"/>
              <a:buChar char="•"/>
              <a:defRPr spc="0" sz="2400"/>
            </a:pPr>
            <a:r>
              <a:t>verlässliche Zeiten</a:t>
            </a:r>
            <a:endParaRPr spc="30"/>
          </a:p>
          <a:p>
            <a:pPr lvl="1" marL="523875" indent="-342900">
              <a:buClr>
                <a:srgbClr val="0074A4"/>
              </a:buClr>
              <a:buFont typeface="Arial"/>
              <a:buChar char="•"/>
              <a:defRPr spc="0" sz="1800">
                <a:latin typeface="Arial"/>
                <a:ea typeface="Arial"/>
                <a:cs typeface="Arial"/>
                <a:sym typeface="Arial"/>
              </a:defRPr>
            </a:pPr>
            <a:r>
              <a:t>Zusatzangebot für Nicht-Pakt-Kinder</a:t>
            </a:r>
            <a:endParaRPr spc="30" sz="1400"/>
          </a:p>
          <a:p>
            <a:pPr marL="342900" indent="-342900">
              <a:buSzPct val="100000"/>
              <a:buFont typeface="Arial"/>
              <a:buChar char="•"/>
              <a:defRPr spc="0" sz="2400"/>
            </a:pPr>
            <a:r>
              <a:t>Neubau ist zentrales Gebäude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itel 1"/>
          <p:cNvSpPr txBox="1"/>
          <p:nvPr>
            <p:ph type="title"/>
          </p:nvPr>
        </p:nvSpPr>
        <p:spPr>
          <a:xfrm>
            <a:off x="783769" y="347374"/>
            <a:ext cx="11041183" cy="1005276"/>
          </a:xfrm>
          <a:prstGeom prst="rect">
            <a:avLst/>
          </a:prstGeom>
        </p:spPr>
        <p:txBody>
          <a:bodyPr/>
          <a:lstStyle/>
          <a:p>
            <a:pPr/>
            <a:r>
              <a:t>Tagesablauf des Ganztags</a:t>
            </a:r>
          </a:p>
        </p:txBody>
      </p:sp>
      <p:sp>
        <p:nvSpPr>
          <p:cNvPr id="291" name="Datumsplatzhalter 3"/>
          <p:cNvSpPr txBox="1"/>
          <p:nvPr/>
        </p:nvSpPr>
        <p:spPr>
          <a:xfrm>
            <a:off x="11252879" y="6289445"/>
            <a:ext cx="676485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03.09.2026</a:t>
            </a:r>
          </a:p>
        </p:txBody>
      </p:sp>
      <p:sp>
        <p:nvSpPr>
          <p:cNvPr id="292" name="Foliennummernplatzhalter 4"/>
          <p:cNvSpPr txBox="1"/>
          <p:nvPr>
            <p:ph type="sldNum" sz="quarter" idx="2"/>
          </p:nvPr>
        </p:nvSpPr>
        <p:spPr>
          <a:xfrm>
            <a:off x="11207160" y="6480319"/>
            <a:ext cx="162073" cy="2059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93" name="Textplatzhalter 1"/>
          <p:cNvSpPr txBox="1"/>
          <p:nvPr/>
        </p:nvSpPr>
        <p:spPr>
          <a:xfrm>
            <a:off x="380681" y="1376353"/>
            <a:ext cx="11423503" cy="429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defRPr spc="30" sz="1600" u="sng">
                <a:latin typeface="+mj-lt"/>
                <a:ea typeface="+mj-ea"/>
                <a:cs typeface="+mj-cs"/>
                <a:sym typeface="Calibri"/>
              </a:defRPr>
            </a:p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SzPct val="100000"/>
              <a:buFont typeface="Arial"/>
              <a:buChar char="•"/>
              <a:defRPr spc="30" sz="2400">
                <a:latin typeface="+mj-lt"/>
                <a:ea typeface="+mj-ea"/>
                <a:cs typeface="+mj-cs"/>
                <a:sym typeface="Calibri"/>
              </a:defRPr>
            </a:pPr>
            <a:r>
              <a:t>Frühbetreuung (bei Bedarf)</a:t>
            </a:r>
            <a:endParaRPr sz="1600"/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SzPct val="100000"/>
              <a:buFont typeface="Arial"/>
              <a:buChar char="•"/>
              <a:defRPr spc="30" sz="2400">
                <a:latin typeface="+mj-lt"/>
                <a:ea typeface="+mj-ea"/>
                <a:cs typeface="+mj-cs"/>
                <a:sym typeface="Calibri"/>
              </a:defRPr>
            </a:pPr>
            <a:r>
              <a:t>Unterricht mit Lernzeiten</a:t>
            </a:r>
            <a:endParaRPr sz="1600"/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SzPct val="100000"/>
              <a:buFont typeface="Arial"/>
              <a:buChar char="•"/>
              <a:defRPr spc="30" sz="2400">
                <a:latin typeface="+mj-lt"/>
                <a:ea typeface="+mj-ea"/>
                <a:cs typeface="+mj-cs"/>
                <a:sym typeface="Calibri"/>
              </a:defRPr>
            </a:pPr>
            <a:r>
              <a:t>Anmeldung im Ganztag</a:t>
            </a:r>
            <a:endParaRPr sz="1600"/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SzPct val="100000"/>
              <a:buFont typeface="Arial"/>
              <a:buChar char="•"/>
              <a:defRPr spc="30" sz="2400">
                <a:latin typeface="+mj-lt"/>
                <a:ea typeface="+mj-ea"/>
                <a:cs typeface="+mj-cs"/>
                <a:sym typeface="Calibri"/>
              </a:defRPr>
            </a:pPr>
            <a:r>
              <a:t>Mittagessen</a:t>
            </a:r>
            <a:endParaRPr sz="1600"/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SzPct val="100000"/>
              <a:buFont typeface="Arial"/>
              <a:buChar char="•"/>
              <a:defRPr spc="30" sz="2400">
                <a:latin typeface="+mj-lt"/>
                <a:ea typeface="+mj-ea"/>
                <a:cs typeface="+mj-cs"/>
                <a:sym typeface="Calibri"/>
              </a:defRPr>
            </a:pPr>
            <a:r>
              <a:t>AG – Zeit</a:t>
            </a:r>
            <a:endParaRPr sz="1600"/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SzPct val="100000"/>
              <a:buFont typeface="Arial"/>
              <a:buChar char="•"/>
              <a:defRPr spc="30" sz="2400">
                <a:latin typeface="+mj-lt"/>
                <a:ea typeface="+mj-ea"/>
                <a:cs typeface="+mj-cs"/>
                <a:sym typeface="Calibri"/>
              </a:defRPr>
            </a:pPr>
            <a:r>
              <a:t>Modulende 15.00 Uhr</a:t>
            </a:r>
            <a:endParaRPr sz="1600"/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SzPct val="100000"/>
              <a:buFont typeface="Arial"/>
              <a:buChar char="•"/>
              <a:defRPr spc="30" sz="2400">
                <a:latin typeface="+mj-lt"/>
                <a:ea typeface="+mj-ea"/>
                <a:cs typeface="+mj-cs"/>
                <a:sym typeface="Calibri"/>
              </a:defRPr>
            </a:pPr>
            <a:r>
              <a:t>Spiel- und Aktivzeit </a:t>
            </a:r>
            <a:endParaRPr sz="1600"/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SzPct val="100000"/>
              <a:buFont typeface="Arial"/>
              <a:buChar char="•"/>
              <a:defRPr spc="30" sz="2400">
                <a:latin typeface="+mj-lt"/>
                <a:ea typeface="+mj-ea"/>
                <a:cs typeface="+mj-cs"/>
                <a:sym typeface="Calibri"/>
              </a:defRPr>
            </a:pPr>
            <a:r>
              <a:t>Modulende 17.00 Uhr</a:t>
            </a:r>
          </a:p>
        </p:txBody>
      </p:sp>
      <p:sp>
        <p:nvSpPr>
          <p:cNvPr id="294" name="Textplatzhalter 5"/>
          <p:cNvSpPr txBox="1"/>
          <p:nvPr>
            <p:ph type="body" sz="quarter" idx="1"/>
          </p:nvPr>
        </p:nvSpPr>
        <p:spPr>
          <a:xfrm>
            <a:off x="318920" y="903287"/>
            <a:ext cx="11522076" cy="47307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sz="2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Titel 1"/>
          <p:cNvSpPr txBox="1"/>
          <p:nvPr>
            <p:ph type="title"/>
          </p:nvPr>
        </p:nvSpPr>
        <p:spPr>
          <a:xfrm>
            <a:off x="770020" y="347374"/>
            <a:ext cx="11054931" cy="1005276"/>
          </a:xfrm>
          <a:prstGeom prst="rect">
            <a:avLst/>
          </a:prstGeom>
        </p:spPr>
        <p:txBody>
          <a:bodyPr/>
          <a:lstStyle/>
          <a:p>
            <a:pPr/>
            <a:r>
              <a:t>Mittagessen im Ganztag</a:t>
            </a:r>
          </a:p>
        </p:txBody>
      </p:sp>
      <p:sp>
        <p:nvSpPr>
          <p:cNvPr id="297" name="Datumsplatzhalter 3"/>
          <p:cNvSpPr txBox="1"/>
          <p:nvPr/>
        </p:nvSpPr>
        <p:spPr>
          <a:xfrm>
            <a:off x="11252879" y="6289445"/>
            <a:ext cx="676485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03.09.2026</a:t>
            </a:r>
          </a:p>
        </p:txBody>
      </p:sp>
      <p:sp>
        <p:nvSpPr>
          <p:cNvPr id="298" name="Foliennummernplatzhalter 4"/>
          <p:cNvSpPr txBox="1"/>
          <p:nvPr>
            <p:ph type="sldNum" sz="quarter" idx="2"/>
          </p:nvPr>
        </p:nvSpPr>
        <p:spPr>
          <a:xfrm>
            <a:off x="11207160" y="6480319"/>
            <a:ext cx="162073" cy="2059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99" name="Textplatzhalter 6"/>
          <p:cNvSpPr txBox="1"/>
          <p:nvPr>
            <p:ph type="body" sz="quarter" idx="1"/>
          </p:nvPr>
        </p:nvSpPr>
        <p:spPr>
          <a:xfrm>
            <a:off x="318920" y="903287"/>
            <a:ext cx="11522076" cy="47307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sz="2400"/>
            </a:pPr>
          </a:p>
        </p:txBody>
      </p:sp>
      <p:sp>
        <p:nvSpPr>
          <p:cNvPr id="300" name="Textplatzhalter 1"/>
          <p:cNvSpPr txBox="1"/>
          <p:nvPr/>
        </p:nvSpPr>
        <p:spPr>
          <a:xfrm>
            <a:off x="840692" y="1376353"/>
            <a:ext cx="10963491" cy="37454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defRPr spc="30" u="sng">
                <a:latin typeface="+mj-lt"/>
                <a:ea typeface="+mj-ea"/>
                <a:cs typeface="+mj-cs"/>
                <a:sym typeface="Calibri"/>
              </a:defRPr>
            </a:p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SzPct val="100000"/>
              <a:buFont typeface="Arial"/>
              <a:buChar char="•"/>
              <a:defRPr spc="30" sz="2400">
                <a:latin typeface="+mj-lt"/>
                <a:ea typeface="+mj-ea"/>
                <a:cs typeface="+mj-cs"/>
                <a:sym typeface="Calibri"/>
              </a:defRPr>
            </a:pPr>
            <a:r>
              <a:t>Catering durch TMS</a:t>
            </a:r>
            <a:endParaRPr sz="1600"/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SzPct val="100000"/>
              <a:buFont typeface="Arial"/>
              <a:buChar char="•"/>
              <a:defRPr spc="30" sz="2400">
                <a:latin typeface="+mj-lt"/>
                <a:ea typeface="+mj-ea"/>
                <a:cs typeface="+mj-cs"/>
                <a:sym typeface="Calibri"/>
              </a:defRPr>
            </a:pPr>
            <a:r>
              <a:t>Essen wird in Schüssel auf dem Tisch serviert</a:t>
            </a:r>
            <a:endParaRPr sz="1600"/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SzPct val="100000"/>
              <a:buFont typeface="Arial"/>
              <a:buChar char="•"/>
              <a:defRPr spc="30" sz="2400">
                <a:latin typeface="+mj-lt"/>
                <a:ea typeface="+mj-ea"/>
                <a:cs typeface="+mj-cs"/>
                <a:sym typeface="Calibri"/>
              </a:defRPr>
            </a:pPr>
            <a:r>
              <a:t>Schülerinnen und Schüler an Auswahl beteiligt</a:t>
            </a:r>
            <a:endParaRPr sz="1600"/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SzPct val="100000"/>
              <a:buFont typeface="Arial"/>
              <a:buChar char="•"/>
              <a:defRPr spc="30" sz="2400">
                <a:latin typeface="+mj-lt"/>
                <a:ea typeface="+mj-ea"/>
                <a:cs typeface="+mj-cs"/>
                <a:sym typeface="Calibri"/>
              </a:defRPr>
            </a:pPr>
            <a:r>
              <a:t>ausgewogenes Essen</a:t>
            </a:r>
            <a:endParaRPr sz="1600"/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SzPct val="100000"/>
              <a:buFont typeface="Arial"/>
              <a:buChar char="•"/>
              <a:defRPr spc="30" sz="2400">
                <a:latin typeface="+mj-lt"/>
                <a:ea typeface="+mj-ea"/>
                <a:cs typeface="+mj-cs"/>
                <a:sym typeface="Calibri"/>
              </a:defRPr>
            </a:pPr>
            <a:r>
              <a:t>Möglichkeit vegetarisches Essen zu bestellen</a:t>
            </a:r>
            <a:endParaRPr sz="1600"/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SzPct val="100000"/>
              <a:buFont typeface="Arial"/>
              <a:buChar char="•"/>
              <a:defRPr spc="30" sz="2400">
                <a:latin typeface="+mj-lt"/>
                <a:ea typeface="+mj-ea"/>
                <a:cs typeface="+mj-cs"/>
                <a:sym typeface="Calibri"/>
              </a:defRPr>
            </a:pPr>
            <a:r>
              <a:t>Gemeinsames Essen – gemeinsame Regeln</a:t>
            </a:r>
            <a:endParaRPr sz="16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itel 1"/>
          <p:cNvSpPr txBox="1"/>
          <p:nvPr>
            <p:ph type="title"/>
          </p:nvPr>
        </p:nvSpPr>
        <p:spPr>
          <a:xfrm>
            <a:off x="866273" y="347374"/>
            <a:ext cx="10958680" cy="1005276"/>
          </a:xfrm>
          <a:prstGeom prst="rect">
            <a:avLst/>
          </a:prstGeom>
        </p:spPr>
        <p:txBody>
          <a:bodyPr/>
          <a:lstStyle/>
          <a:p>
            <a:pPr/>
            <a:r>
              <a:t>AGs im Ganztag</a:t>
            </a:r>
          </a:p>
        </p:txBody>
      </p:sp>
      <p:sp>
        <p:nvSpPr>
          <p:cNvPr id="303" name="Datumsplatzhalter 3"/>
          <p:cNvSpPr txBox="1"/>
          <p:nvPr/>
        </p:nvSpPr>
        <p:spPr>
          <a:xfrm>
            <a:off x="11252879" y="6289445"/>
            <a:ext cx="676485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03.09.2026</a:t>
            </a:r>
          </a:p>
        </p:txBody>
      </p:sp>
      <p:sp>
        <p:nvSpPr>
          <p:cNvPr id="304" name="Foliennummernplatzhalter 4"/>
          <p:cNvSpPr txBox="1"/>
          <p:nvPr>
            <p:ph type="sldNum" sz="quarter" idx="2"/>
          </p:nvPr>
        </p:nvSpPr>
        <p:spPr>
          <a:xfrm>
            <a:off x="11207160" y="6480319"/>
            <a:ext cx="162073" cy="2059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05" name="Textplatzhalter 2"/>
          <p:cNvSpPr txBox="1"/>
          <p:nvPr/>
        </p:nvSpPr>
        <p:spPr>
          <a:xfrm rot="20624440">
            <a:off x="826183" y="1974442"/>
            <a:ext cx="1331055" cy="1000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defTabSz="841247">
              <a:lnSpc>
                <a:spcPct val="96000"/>
              </a:lnSpc>
              <a:spcBef>
                <a:spcPts val="500"/>
              </a:spcBef>
              <a:defRPr b="1" spc="27" sz="2208">
                <a:solidFill>
                  <a:srgbClr val="A6A6A6"/>
                </a:solidFill>
              </a:defRPr>
            </a:pPr>
          </a:p>
          <a:p>
            <a:pPr algn="ctr" defTabSz="841247">
              <a:lnSpc>
                <a:spcPct val="96000"/>
              </a:lnSpc>
              <a:spcBef>
                <a:spcPts val="500"/>
              </a:spcBef>
              <a:defRPr b="1" sz="1288">
                <a:solidFill>
                  <a:srgbClr val="A6A6A6"/>
                </a:solidFill>
              </a:defRPr>
            </a:pPr>
            <a:r>
              <a:t>Speed-Stacking</a:t>
            </a:r>
            <a:endParaRPr spc="27"/>
          </a:p>
        </p:txBody>
      </p:sp>
      <p:sp>
        <p:nvSpPr>
          <p:cNvPr id="306" name="Textplatzhalter 2"/>
          <p:cNvSpPr txBox="1"/>
          <p:nvPr/>
        </p:nvSpPr>
        <p:spPr>
          <a:xfrm rot="703984">
            <a:off x="2900942" y="2585410"/>
            <a:ext cx="1086102" cy="865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defTabSz="393192">
              <a:lnSpc>
                <a:spcPct val="90000"/>
              </a:lnSpc>
              <a:spcBef>
                <a:spcPts val="500"/>
              </a:spcBef>
              <a:defRPr b="1" sz="2064">
                <a:solidFill>
                  <a:srgbClr val="A6A6A6"/>
                </a:solidFill>
              </a:defRPr>
            </a:pPr>
          </a:p>
          <a:p>
            <a:pPr algn="ctr" defTabSz="393192">
              <a:lnSpc>
                <a:spcPct val="90000"/>
              </a:lnSpc>
              <a:spcBef>
                <a:spcPts val="500"/>
              </a:spcBef>
              <a:defRPr b="1" sz="1376">
                <a:solidFill>
                  <a:srgbClr val="A6A6A6"/>
                </a:solidFill>
              </a:defRPr>
            </a:pPr>
            <a:r>
              <a:t>Fußball</a:t>
            </a:r>
          </a:p>
        </p:txBody>
      </p:sp>
      <p:sp>
        <p:nvSpPr>
          <p:cNvPr id="307" name="Textplatzhalter 2"/>
          <p:cNvSpPr txBox="1"/>
          <p:nvPr/>
        </p:nvSpPr>
        <p:spPr>
          <a:xfrm rot="1741119">
            <a:off x="1408743" y="3645582"/>
            <a:ext cx="1336418" cy="982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defTabSz="425195">
              <a:spcBef>
                <a:spcPts val="500"/>
              </a:spcBef>
              <a:defRPr b="1" sz="2232">
                <a:solidFill>
                  <a:srgbClr val="A6A6A6"/>
                </a:solidFill>
              </a:defRPr>
            </a:pPr>
          </a:p>
          <a:p>
            <a:pPr algn="ctr" defTabSz="425195">
              <a:spcBef>
                <a:spcPts val="500"/>
              </a:spcBef>
              <a:defRPr b="1" sz="1488">
                <a:solidFill>
                  <a:srgbClr val="A6A6A6"/>
                </a:solidFill>
              </a:defRPr>
            </a:pPr>
            <a:r>
              <a:t>Kids Yoga</a:t>
            </a:r>
          </a:p>
        </p:txBody>
      </p:sp>
      <p:sp>
        <p:nvSpPr>
          <p:cNvPr id="308" name="Textplatzhalter 2"/>
          <p:cNvSpPr txBox="1"/>
          <p:nvPr/>
        </p:nvSpPr>
        <p:spPr>
          <a:xfrm rot="20624440">
            <a:off x="5134855" y="3729411"/>
            <a:ext cx="1172686" cy="931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defTabSz="411479">
              <a:spcBef>
                <a:spcPts val="500"/>
              </a:spcBef>
              <a:defRPr b="1" sz="2159">
                <a:solidFill>
                  <a:srgbClr val="A6A6A6"/>
                </a:solidFill>
              </a:defRPr>
            </a:pPr>
          </a:p>
          <a:p>
            <a:pPr algn="ctr" defTabSz="411479">
              <a:spcBef>
                <a:spcPts val="500"/>
              </a:spcBef>
              <a:defRPr b="1" sz="1260">
                <a:solidFill>
                  <a:srgbClr val="A6A6A6"/>
                </a:solidFill>
              </a:defRPr>
            </a:pPr>
            <a:r>
              <a:t>Traumreise</a:t>
            </a:r>
            <a:endParaRPr sz="1440"/>
          </a:p>
        </p:txBody>
      </p:sp>
      <p:sp>
        <p:nvSpPr>
          <p:cNvPr id="309" name="Textplatzhalter 2"/>
          <p:cNvSpPr txBox="1"/>
          <p:nvPr/>
        </p:nvSpPr>
        <p:spPr>
          <a:xfrm rot="610922">
            <a:off x="7943979" y="1993121"/>
            <a:ext cx="1459644" cy="976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defTabSz="425195">
              <a:spcBef>
                <a:spcPts val="500"/>
              </a:spcBef>
              <a:defRPr b="1" sz="2232">
                <a:solidFill>
                  <a:srgbClr val="A6A6A6"/>
                </a:solidFill>
              </a:defRPr>
            </a:pPr>
          </a:p>
          <a:p>
            <a:pPr algn="ctr" defTabSz="425195">
              <a:spcBef>
                <a:spcPts val="500"/>
              </a:spcBef>
              <a:defRPr b="1" sz="1488">
                <a:solidFill>
                  <a:srgbClr val="A6A6A6"/>
                </a:solidFill>
              </a:defRPr>
            </a:pPr>
            <a:r>
              <a:t>Zirkus</a:t>
            </a:r>
          </a:p>
        </p:txBody>
      </p:sp>
      <p:sp>
        <p:nvSpPr>
          <p:cNvPr id="310" name="Textplatzhalter 2"/>
          <p:cNvSpPr txBox="1"/>
          <p:nvPr/>
        </p:nvSpPr>
        <p:spPr>
          <a:xfrm rot="488082">
            <a:off x="7083033" y="3368771"/>
            <a:ext cx="1433273" cy="1000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defTabSz="434340">
              <a:spcBef>
                <a:spcPts val="500"/>
              </a:spcBef>
              <a:defRPr b="1" sz="2280">
                <a:solidFill>
                  <a:srgbClr val="A6A6A6"/>
                </a:solidFill>
              </a:defRPr>
            </a:pPr>
          </a:p>
          <a:p>
            <a:pPr algn="ctr" defTabSz="434340">
              <a:spcBef>
                <a:spcPts val="500"/>
              </a:spcBef>
              <a:defRPr b="1" sz="1520">
                <a:solidFill>
                  <a:srgbClr val="A6A6A6"/>
                </a:solidFill>
              </a:defRPr>
            </a:pPr>
            <a:r>
              <a:t>Häkeln</a:t>
            </a:r>
          </a:p>
        </p:txBody>
      </p:sp>
      <p:sp>
        <p:nvSpPr>
          <p:cNvPr id="311" name="Textplatzhalter 2"/>
          <p:cNvSpPr txBox="1"/>
          <p:nvPr/>
        </p:nvSpPr>
        <p:spPr>
          <a:xfrm rot="20624440">
            <a:off x="3063965" y="3840021"/>
            <a:ext cx="1331055" cy="1006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defTabSz="425195">
              <a:lnSpc>
                <a:spcPct val="80000"/>
              </a:lnSpc>
              <a:spcBef>
                <a:spcPts val="500"/>
              </a:spcBef>
              <a:defRPr b="1" sz="2232">
                <a:solidFill>
                  <a:srgbClr val="A6A6A6"/>
                </a:solidFill>
              </a:defRPr>
            </a:pPr>
          </a:p>
          <a:p>
            <a:pPr algn="ctr" defTabSz="425195">
              <a:lnSpc>
                <a:spcPct val="80000"/>
              </a:lnSpc>
              <a:spcBef>
                <a:spcPts val="500"/>
              </a:spcBef>
              <a:defRPr b="1" sz="1302">
                <a:solidFill>
                  <a:srgbClr val="A6A6A6"/>
                </a:solidFill>
              </a:defRPr>
            </a:pPr>
            <a:r>
              <a:t>Häkeln und Nähen</a:t>
            </a:r>
            <a:endParaRPr sz="1488"/>
          </a:p>
        </p:txBody>
      </p:sp>
      <p:sp>
        <p:nvSpPr>
          <p:cNvPr id="312" name="Textplatzhalter 2"/>
          <p:cNvSpPr txBox="1"/>
          <p:nvPr/>
        </p:nvSpPr>
        <p:spPr>
          <a:xfrm>
            <a:off x="4216524" y="4708357"/>
            <a:ext cx="1331055" cy="1000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defTabSz="434340">
              <a:spcBef>
                <a:spcPts val="500"/>
              </a:spcBef>
              <a:defRPr b="1" sz="2280">
                <a:solidFill>
                  <a:srgbClr val="A6A6A6"/>
                </a:solidFill>
              </a:defRPr>
            </a:pPr>
          </a:p>
          <a:p>
            <a:pPr algn="ctr" defTabSz="434340">
              <a:spcBef>
                <a:spcPts val="500"/>
              </a:spcBef>
              <a:defRPr b="1" sz="1520">
                <a:solidFill>
                  <a:srgbClr val="A6A6A6"/>
                </a:solidFill>
              </a:defRPr>
            </a:pPr>
            <a:r>
              <a:t>Brettspiele</a:t>
            </a:r>
          </a:p>
        </p:txBody>
      </p:sp>
      <p:sp>
        <p:nvSpPr>
          <p:cNvPr id="313" name="Textplatzhalter 2"/>
          <p:cNvSpPr txBox="1"/>
          <p:nvPr/>
        </p:nvSpPr>
        <p:spPr>
          <a:xfrm>
            <a:off x="3458893" y="1825030"/>
            <a:ext cx="1237486" cy="925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defTabSz="406908">
              <a:lnSpc>
                <a:spcPct val="80000"/>
              </a:lnSpc>
              <a:spcBef>
                <a:spcPts val="500"/>
              </a:spcBef>
              <a:defRPr b="1" sz="2136">
                <a:solidFill>
                  <a:srgbClr val="A6A6A6"/>
                </a:solidFill>
              </a:defRPr>
            </a:pPr>
          </a:p>
          <a:p>
            <a:pPr algn="ctr" defTabSz="406908">
              <a:lnSpc>
                <a:spcPct val="80000"/>
              </a:lnSpc>
              <a:spcBef>
                <a:spcPts val="500"/>
              </a:spcBef>
              <a:defRPr b="1" sz="1157">
                <a:solidFill>
                  <a:srgbClr val="A6A6A6"/>
                </a:solidFill>
              </a:defRPr>
            </a:pPr>
            <a:r>
              <a:t>Astrid-Lindgren-AG</a:t>
            </a:r>
            <a:endParaRPr sz="1424"/>
          </a:p>
        </p:txBody>
      </p:sp>
      <p:sp>
        <p:nvSpPr>
          <p:cNvPr id="314" name="Textplatzhalter 2"/>
          <p:cNvSpPr txBox="1"/>
          <p:nvPr/>
        </p:nvSpPr>
        <p:spPr>
          <a:xfrm rot="21397386">
            <a:off x="5329051" y="2268534"/>
            <a:ext cx="1331055" cy="1000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 defTabSz="457200">
              <a:spcBef>
                <a:spcPts val="600"/>
              </a:spcBef>
              <a:defRPr b="1" sz="1600">
                <a:solidFill>
                  <a:srgbClr val="A6A6A6"/>
                </a:solidFill>
              </a:defRPr>
            </a:lvl1pPr>
          </a:lstStyle>
          <a:p>
            <a:pPr/>
            <a:r>
              <a:t>Tischtennis</a:t>
            </a:r>
          </a:p>
        </p:txBody>
      </p:sp>
      <p:sp>
        <p:nvSpPr>
          <p:cNvPr id="315" name="Textplatzhalter 2"/>
          <p:cNvSpPr txBox="1"/>
          <p:nvPr/>
        </p:nvSpPr>
        <p:spPr>
          <a:xfrm>
            <a:off x="1054603" y="4954151"/>
            <a:ext cx="1679207" cy="1000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defTabSz="434340">
              <a:spcBef>
                <a:spcPts val="500"/>
              </a:spcBef>
              <a:defRPr b="1" sz="2280">
                <a:solidFill>
                  <a:srgbClr val="A6A6A6"/>
                </a:solidFill>
              </a:defRPr>
            </a:pPr>
          </a:p>
          <a:p>
            <a:pPr algn="ctr" defTabSz="434340">
              <a:spcBef>
                <a:spcPts val="500"/>
              </a:spcBef>
              <a:defRPr b="1" sz="1520">
                <a:solidFill>
                  <a:srgbClr val="A6A6A6"/>
                </a:solidFill>
              </a:defRPr>
            </a:pPr>
            <a:r>
              <a:t>Leichtathletik</a:t>
            </a:r>
          </a:p>
        </p:txBody>
      </p:sp>
      <p:sp>
        <p:nvSpPr>
          <p:cNvPr id="316" name="Textplatzhalter 2"/>
          <p:cNvSpPr txBox="1"/>
          <p:nvPr/>
        </p:nvSpPr>
        <p:spPr>
          <a:xfrm rot="20624440">
            <a:off x="9694717" y="4551245"/>
            <a:ext cx="1331055" cy="1000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defTabSz="434340">
              <a:spcBef>
                <a:spcPts val="500"/>
              </a:spcBef>
              <a:defRPr b="1" sz="2280">
                <a:solidFill>
                  <a:srgbClr val="A6A6A6"/>
                </a:solidFill>
              </a:defRPr>
            </a:pPr>
          </a:p>
          <a:p>
            <a:pPr algn="ctr" defTabSz="434340">
              <a:spcBef>
                <a:spcPts val="500"/>
              </a:spcBef>
              <a:defRPr b="1" sz="1520">
                <a:solidFill>
                  <a:srgbClr val="A6A6A6"/>
                </a:solidFill>
              </a:defRPr>
            </a:pPr>
            <a:r>
              <a:t>u.v.m.</a:t>
            </a:r>
          </a:p>
        </p:txBody>
      </p:sp>
      <p:sp>
        <p:nvSpPr>
          <p:cNvPr id="317" name="Textplatzhalter 2"/>
          <p:cNvSpPr txBox="1"/>
          <p:nvPr/>
        </p:nvSpPr>
        <p:spPr>
          <a:xfrm rot="690211">
            <a:off x="9075837" y="3143116"/>
            <a:ext cx="1679207" cy="1000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defTabSz="434340">
              <a:spcBef>
                <a:spcPts val="500"/>
              </a:spcBef>
              <a:defRPr b="1" sz="2280">
                <a:solidFill>
                  <a:srgbClr val="A6A6A6"/>
                </a:solidFill>
              </a:defRPr>
            </a:pPr>
          </a:p>
          <a:p>
            <a:pPr algn="ctr" defTabSz="434340">
              <a:spcBef>
                <a:spcPts val="500"/>
              </a:spcBef>
              <a:defRPr b="1" sz="1520">
                <a:solidFill>
                  <a:srgbClr val="A6A6A6"/>
                </a:solidFill>
              </a:defRPr>
            </a:pPr>
            <a:r>
              <a:t>Zukunftshelden</a:t>
            </a:r>
          </a:p>
        </p:txBody>
      </p:sp>
      <p:sp>
        <p:nvSpPr>
          <p:cNvPr id="318" name="Textplatzhalter 2"/>
          <p:cNvSpPr txBox="1"/>
          <p:nvPr/>
        </p:nvSpPr>
        <p:spPr>
          <a:xfrm rot="1741119">
            <a:off x="9664883" y="2129708"/>
            <a:ext cx="1598336" cy="982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defTabSz="434340">
              <a:spcBef>
                <a:spcPts val="500"/>
              </a:spcBef>
              <a:defRPr b="1" sz="2280">
                <a:solidFill>
                  <a:srgbClr val="A6A6A6"/>
                </a:solidFill>
              </a:defRPr>
            </a:pPr>
          </a:p>
          <a:p>
            <a:pPr algn="ctr" defTabSz="434340">
              <a:spcBef>
                <a:spcPts val="500"/>
              </a:spcBef>
              <a:defRPr b="1" sz="1330">
                <a:solidFill>
                  <a:srgbClr val="A6A6A6"/>
                </a:solidFill>
              </a:defRPr>
            </a:pPr>
            <a:r>
              <a:t>Tanzen / Fitness</a:t>
            </a:r>
            <a:endParaRPr sz="1520"/>
          </a:p>
        </p:txBody>
      </p:sp>
      <p:sp>
        <p:nvSpPr>
          <p:cNvPr id="319" name="Textplatzhalter 22"/>
          <p:cNvSpPr txBox="1"/>
          <p:nvPr>
            <p:ph type="body" sz="quarter" idx="1"/>
          </p:nvPr>
        </p:nvSpPr>
        <p:spPr>
          <a:xfrm>
            <a:off x="318920" y="903287"/>
            <a:ext cx="11522076" cy="47307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sz="2400"/>
            </a:pPr>
          </a:p>
        </p:txBody>
      </p:sp>
      <p:sp>
        <p:nvSpPr>
          <p:cNvPr id="320" name="Textfeld 21"/>
          <p:cNvSpPr txBox="1"/>
          <p:nvPr/>
        </p:nvSpPr>
        <p:spPr>
          <a:xfrm>
            <a:off x="6805514" y="4916142"/>
            <a:ext cx="2212619" cy="313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b="1" sz="1600">
                <a:solidFill>
                  <a:srgbClr val="A6A6A6"/>
                </a:solidFill>
              </a:defRPr>
            </a:lvl1pPr>
          </a:lstStyle>
          <a:p>
            <a:pPr/>
            <a:r>
              <a:t>Lerninsel</a:t>
            </a:r>
          </a:p>
        </p:txBody>
      </p:sp>
      <p:pic>
        <p:nvPicPr>
          <p:cNvPr id="321" name="Grafik 1" descr="Grafik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47445" y="4708357"/>
            <a:ext cx="814170" cy="8141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Titel 1"/>
          <p:cNvSpPr txBox="1"/>
          <p:nvPr>
            <p:ph type="title"/>
          </p:nvPr>
        </p:nvSpPr>
        <p:spPr>
          <a:xfrm>
            <a:off x="902367" y="347374"/>
            <a:ext cx="10922586" cy="1005276"/>
          </a:xfrm>
          <a:prstGeom prst="rect">
            <a:avLst/>
          </a:prstGeom>
        </p:spPr>
        <p:txBody>
          <a:bodyPr/>
          <a:lstStyle/>
          <a:p>
            <a:pPr/>
            <a:r>
              <a:t>Kommunikation im Ganztag</a:t>
            </a:r>
          </a:p>
        </p:txBody>
      </p:sp>
      <p:sp>
        <p:nvSpPr>
          <p:cNvPr id="324" name="Datumsplatzhalter 3"/>
          <p:cNvSpPr txBox="1"/>
          <p:nvPr/>
        </p:nvSpPr>
        <p:spPr>
          <a:xfrm>
            <a:off x="11252879" y="6289445"/>
            <a:ext cx="676485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03.09.2026</a:t>
            </a:r>
          </a:p>
        </p:txBody>
      </p:sp>
      <p:sp>
        <p:nvSpPr>
          <p:cNvPr id="325" name="Foliennummernplatzhalter 4"/>
          <p:cNvSpPr txBox="1"/>
          <p:nvPr>
            <p:ph type="sldNum" sz="quarter" idx="2"/>
          </p:nvPr>
        </p:nvSpPr>
        <p:spPr>
          <a:xfrm>
            <a:off x="11207160" y="6480319"/>
            <a:ext cx="162073" cy="2059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26" name="Textplatzhalter 6"/>
          <p:cNvSpPr txBox="1"/>
          <p:nvPr>
            <p:ph type="body" idx="1"/>
          </p:nvPr>
        </p:nvSpPr>
        <p:spPr>
          <a:xfrm>
            <a:off x="902367" y="1480803"/>
            <a:ext cx="10455445" cy="3837156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20000"/>
              </a:lnSpc>
              <a:buSzPct val="100000"/>
              <a:buFont typeface="Arial"/>
              <a:buChar char="•"/>
              <a:defRPr spc="0" sz="2400"/>
            </a:pPr>
            <a:r>
              <a:t>Krankmeldungen über EduPage</a:t>
            </a:r>
            <a:endParaRPr spc="30"/>
          </a:p>
          <a:p>
            <a:pPr marL="342900" indent="-342900">
              <a:lnSpc>
                <a:spcPct val="120000"/>
              </a:lnSpc>
              <a:buSzPct val="100000"/>
              <a:buFont typeface="Arial"/>
              <a:buChar char="•"/>
              <a:defRPr spc="0" sz="2400"/>
            </a:pPr>
            <a:r>
              <a:t>Treffen der Jahrgangsteams</a:t>
            </a:r>
            <a:endParaRPr spc="30"/>
          </a:p>
          <a:p>
            <a:pPr marL="342900" indent="-342900">
              <a:lnSpc>
                <a:spcPct val="120000"/>
              </a:lnSpc>
              <a:buSzPct val="100000"/>
              <a:buFont typeface="Arial"/>
              <a:buChar char="•"/>
              <a:defRPr spc="0" sz="2400"/>
            </a:pPr>
            <a:r>
              <a:t>Treffen des Leitungsteams</a:t>
            </a:r>
            <a:endParaRPr spc="30"/>
          </a:p>
          <a:p>
            <a:pPr marL="342900" indent="-342900">
              <a:lnSpc>
                <a:spcPct val="120000"/>
              </a:lnSpc>
              <a:buSzPct val="100000"/>
              <a:buFont typeface="Arial"/>
              <a:buChar char="•"/>
              <a:defRPr spc="0" sz="2400"/>
            </a:pPr>
            <a:r>
              <a:t>Erreichbarkeit </a:t>
            </a:r>
            <a:endParaRPr spc="30"/>
          </a:p>
          <a:p>
            <a:pPr lvl="1" marL="523875" indent="-342900">
              <a:lnSpc>
                <a:spcPct val="120000"/>
              </a:lnSpc>
              <a:buClr>
                <a:srgbClr val="0074A4"/>
              </a:buClr>
              <a:buFont typeface="Arial"/>
              <a:buChar char="•"/>
              <a:defRPr spc="0" sz="1800">
                <a:latin typeface="Arial"/>
                <a:ea typeface="Arial"/>
                <a:cs typeface="Arial"/>
                <a:sym typeface="Arial"/>
              </a:defRPr>
            </a:pPr>
            <a:r>
              <a:t>Telefon	06081 5841032</a:t>
            </a:r>
            <a:endParaRPr spc="30" sz="1400"/>
          </a:p>
          <a:p>
            <a:pPr lvl="1" marL="523875" indent="-342900">
              <a:lnSpc>
                <a:spcPct val="120000"/>
              </a:lnSpc>
              <a:buClr>
                <a:srgbClr val="0074A4"/>
              </a:buClr>
              <a:buFont typeface="Arial"/>
              <a:buChar char="•"/>
              <a:defRPr spc="0" sz="1800">
                <a:latin typeface="Arial"/>
                <a:ea typeface="Arial"/>
                <a:cs typeface="Arial"/>
                <a:sym typeface="Arial"/>
              </a:defRPr>
            </a:pPr>
            <a:r>
              <a:t>Handy	0151 14852517</a:t>
            </a:r>
            <a:endParaRPr spc="30" sz="1400"/>
          </a:p>
          <a:p>
            <a:pPr lvl="1" marL="523875" indent="-342900">
              <a:lnSpc>
                <a:spcPct val="120000"/>
              </a:lnSpc>
              <a:buClr>
                <a:srgbClr val="0074A4"/>
              </a:buClr>
              <a:buFont typeface="Arial"/>
              <a:buChar char="•"/>
              <a:defRPr spc="0" sz="1800">
                <a:latin typeface="Arial"/>
                <a:ea typeface="Arial"/>
                <a:cs typeface="Arial"/>
                <a:sym typeface="Arial"/>
              </a:defRPr>
            </a:pPr>
            <a:r>
              <a:t>Mail	</a:t>
            </a:r>
            <a:r>
              <a:rPr u="sng">
                <a:solidFill>
                  <a:srgbClr val="0066B3"/>
                </a:solidFill>
                <a:uFill>
                  <a:solidFill>
                    <a:srgbClr val="0066B3"/>
                  </a:solidFill>
                </a:uFill>
                <a:hlinkClick r:id="rId2" invalidUrl="" action="" tgtFrame="" tooltip="" history="1" highlightClick="0" endSnd="0"/>
              </a:rPr>
              <a:t>ganztag@als.hochtaunuskreis.net</a:t>
            </a:r>
          </a:p>
          <a:p>
            <a:pPr lvl="1" marL="523875" indent="-342900">
              <a:lnSpc>
                <a:spcPct val="120000"/>
              </a:lnSpc>
              <a:buClr>
                <a:srgbClr val="0074A4"/>
              </a:buClr>
              <a:buFont typeface="Arial"/>
              <a:buChar char="•"/>
              <a:defRPr spc="0" sz="1800">
                <a:latin typeface="Arial"/>
                <a:ea typeface="Arial"/>
                <a:cs typeface="Arial"/>
                <a:sym typeface="Arial"/>
              </a:defRPr>
            </a:pPr>
            <a:r>
              <a:t>Elternbeirat  </a:t>
            </a:r>
            <a:r>
              <a:rPr u="sng">
                <a:solidFill>
                  <a:srgbClr val="0066B3"/>
                </a:solidFill>
                <a:uFill>
                  <a:solidFill>
                    <a:srgbClr val="0066B3"/>
                  </a:solidFill>
                </a:uFill>
                <a:hlinkClick r:id="rId3" invalidUrl="" action="" tgtFrame="" tooltip="" history="1" highlightClick="0" endSnd="0"/>
              </a:rPr>
              <a:t>seb-ganztag@web.de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itel 1"/>
          <p:cNvSpPr txBox="1"/>
          <p:nvPr>
            <p:ph type="title"/>
          </p:nvPr>
        </p:nvSpPr>
        <p:spPr>
          <a:xfrm>
            <a:off x="926432" y="347374"/>
            <a:ext cx="10898521" cy="1005276"/>
          </a:xfrm>
          <a:prstGeom prst="rect">
            <a:avLst/>
          </a:prstGeom>
        </p:spPr>
        <p:txBody>
          <a:bodyPr/>
          <a:lstStyle/>
          <a:p>
            <a:pPr/>
            <a:r>
              <a:t>Freistellung vom Ganztag</a:t>
            </a:r>
          </a:p>
        </p:txBody>
      </p:sp>
      <p:sp>
        <p:nvSpPr>
          <p:cNvPr id="329" name="Datumsplatzhalter 3"/>
          <p:cNvSpPr txBox="1"/>
          <p:nvPr/>
        </p:nvSpPr>
        <p:spPr>
          <a:xfrm>
            <a:off x="11252879" y="6289445"/>
            <a:ext cx="676485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03.09.2026</a:t>
            </a:r>
          </a:p>
        </p:txBody>
      </p:sp>
      <p:sp>
        <p:nvSpPr>
          <p:cNvPr id="330" name="Foliennummernplatzhalter 4"/>
          <p:cNvSpPr txBox="1"/>
          <p:nvPr>
            <p:ph type="sldNum" sz="quarter" idx="2"/>
          </p:nvPr>
        </p:nvSpPr>
        <p:spPr>
          <a:xfrm>
            <a:off x="11207160" y="6480319"/>
            <a:ext cx="162073" cy="2059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31" name="Textplatzhalter 6"/>
          <p:cNvSpPr txBox="1"/>
          <p:nvPr>
            <p:ph type="body" idx="1"/>
          </p:nvPr>
        </p:nvSpPr>
        <p:spPr>
          <a:xfrm>
            <a:off x="926432" y="1239251"/>
            <a:ext cx="10914565" cy="4242396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20000"/>
              </a:lnSpc>
              <a:buSzPct val="100000"/>
              <a:buFont typeface="Arial"/>
              <a:buChar char="•"/>
              <a:defRPr spc="0" sz="2400"/>
            </a:pPr>
            <a:r>
              <a:t>Freistellung – Antrag auf Homepage </a:t>
            </a:r>
            <a:r>
              <a:rPr sz="1800"/>
              <a:t>(www.als-usingen.de)</a:t>
            </a:r>
            <a:endParaRPr spc="30"/>
          </a:p>
          <a:p>
            <a:pPr lvl="1" marL="523875" indent="-342900">
              <a:lnSpc>
                <a:spcPct val="120000"/>
              </a:lnSpc>
              <a:buClr>
                <a:srgbClr val="0074A4"/>
              </a:buClr>
              <a:buFont typeface="Arial"/>
              <a:buChar char="•"/>
              <a:defRPr spc="0" sz="1400">
                <a:latin typeface="Arial"/>
                <a:ea typeface="Arial"/>
                <a:cs typeface="Arial"/>
                <a:sym typeface="Arial"/>
              </a:defRPr>
            </a:pPr>
            <a:r>
              <a:t>Arzttermine</a:t>
            </a:r>
            <a:endParaRPr spc="30"/>
          </a:p>
          <a:p>
            <a:pPr lvl="1" marL="523875" indent="-342900">
              <a:lnSpc>
                <a:spcPct val="120000"/>
              </a:lnSpc>
              <a:buClr>
                <a:srgbClr val="0074A4"/>
              </a:buClr>
              <a:buFont typeface="Arial"/>
              <a:buChar char="•"/>
              <a:defRPr spc="0" sz="1400">
                <a:latin typeface="Arial"/>
                <a:ea typeface="Arial"/>
                <a:cs typeface="Arial"/>
                <a:sym typeface="Arial"/>
              </a:defRPr>
            </a:pPr>
            <a:r>
              <a:t>Therapien</a:t>
            </a:r>
            <a:endParaRPr spc="30"/>
          </a:p>
          <a:p>
            <a:pPr lvl="1" marL="523875" indent="-342900">
              <a:lnSpc>
                <a:spcPct val="120000"/>
              </a:lnSpc>
              <a:buClr>
                <a:srgbClr val="0074A4"/>
              </a:buClr>
              <a:buFont typeface="Arial"/>
              <a:buChar char="•"/>
              <a:defRPr spc="0" sz="1400">
                <a:latin typeface="Arial"/>
                <a:ea typeface="Arial"/>
                <a:cs typeface="Arial"/>
                <a:sym typeface="Arial"/>
              </a:defRPr>
            </a:pPr>
            <a:r>
              <a:t>Leistungssport</a:t>
            </a:r>
            <a:endParaRPr spc="30"/>
          </a:p>
          <a:p>
            <a:pPr marL="342900" indent="-342900">
              <a:lnSpc>
                <a:spcPct val="120000"/>
              </a:lnSpc>
              <a:buSzPct val="100000"/>
              <a:buFont typeface="Arial"/>
              <a:buChar char="•"/>
              <a:defRPr spc="0" sz="2400"/>
            </a:pPr>
            <a:r>
              <a:t>zwei Gutscheine pro Halbjahr </a:t>
            </a:r>
            <a:r>
              <a:rPr sz="1600"/>
              <a:t>– Info per Mail</a:t>
            </a:r>
            <a:endParaRPr spc="30"/>
          </a:p>
          <a:p>
            <a:pPr marL="342900" indent="-342900">
              <a:lnSpc>
                <a:spcPct val="120000"/>
              </a:lnSpc>
              <a:buSzPct val="100000"/>
              <a:buFont typeface="Arial"/>
              <a:buChar char="•"/>
              <a:defRPr spc="0" sz="2400"/>
            </a:pPr>
            <a:r>
              <a:t>Freistellung Geburtstage (eigene oder engster Familienkreis) </a:t>
            </a:r>
            <a:r>
              <a:rPr sz="1600"/>
              <a:t>– Info per Mail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itel 1"/>
          <p:cNvSpPr txBox="1"/>
          <p:nvPr>
            <p:ph type="title"/>
          </p:nvPr>
        </p:nvSpPr>
        <p:spPr>
          <a:xfrm>
            <a:off x="926432" y="347374"/>
            <a:ext cx="10898521" cy="1005276"/>
          </a:xfrm>
          <a:prstGeom prst="rect">
            <a:avLst/>
          </a:prstGeom>
        </p:spPr>
        <p:txBody>
          <a:bodyPr/>
          <a:lstStyle/>
          <a:p>
            <a:pPr/>
            <a:r>
              <a:t>Abholung vom Ganztag</a:t>
            </a:r>
          </a:p>
        </p:txBody>
      </p:sp>
      <p:sp>
        <p:nvSpPr>
          <p:cNvPr id="334" name="Datumsplatzhalter 3"/>
          <p:cNvSpPr txBox="1"/>
          <p:nvPr/>
        </p:nvSpPr>
        <p:spPr>
          <a:xfrm>
            <a:off x="11252879" y="6289445"/>
            <a:ext cx="676485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03.09.2026</a:t>
            </a:r>
          </a:p>
        </p:txBody>
      </p:sp>
      <p:sp>
        <p:nvSpPr>
          <p:cNvPr id="335" name="Foliennummernplatzhalter 4"/>
          <p:cNvSpPr txBox="1"/>
          <p:nvPr>
            <p:ph type="sldNum" sz="quarter" idx="2"/>
          </p:nvPr>
        </p:nvSpPr>
        <p:spPr>
          <a:xfrm>
            <a:off x="11207160" y="6480319"/>
            <a:ext cx="220004" cy="2059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36" name="Textplatzhalter 6"/>
          <p:cNvSpPr txBox="1"/>
          <p:nvPr>
            <p:ph type="body" idx="1"/>
          </p:nvPr>
        </p:nvSpPr>
        <p:spPr>
          <a:xfrm>
            <a:off x="926432" y="1239251"/>
            <a:ext cx="10914565" cy="4242396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20000"/>
              </a:lnSpc>
              <a:buSzPct val="100000"/>
              <a:buFont typeface="Arial"/>
              <a:buChar char="•"/>
              <a:defRPr spc="0" sz="2400"/>
            </a:pPr>
            <a:r>
              <a:t>Feste Abholzeiten 15.00 Uhr, 16.00 Uhr, 17.00 Uhr</a:t>
            </a:r>
            <a:endParaRPr spc="30"/>
          </a:p>
          <a:p>
            <a:pPr marL="342900" indent="-342900">
              <a:lnSpc>
                <a:spcPct val="120000"/>
              </a:lnSpc>
              <a:buSzPct val="100000"/>
              <a:buFont typeface="Arial"/>
              <a:buChar char="•"/>
              <a:defRPr spc="0" sz="2400"/>
            </a:pPr>
            <a:r>
              <a:t>Schülerinnen und Schüler werden zur festen Abholzeit geschickt</a:t>
            </a:r>
            <a:endParaRPr spc="30"/>
          </a:p>
          <a:p>
            <a:pPr marL="342900" indent="-342900">
              <a:lnSpc>
                <a:spcPct val="120000"/>
              </a:lnSpc>
              <a:buSzPct val="100000"/>
              <a:buFont typeface="Arial"/>
              <a:buChar char="•"/>
              <a:defRPr spc="0" sz="2400"/>
            </a:pPr>
            <a:r>
              <a:t>Abholpunkte</a:t>
            </a:r>
            <a:endParaRPr spc="30"/>
          </a:p>
          <a:p>
            <a:pPr lvl="1" marL="523875" indent="-342900">
              <a:lnSpc>
                <a:spcPct val="120000"/>
              </a:lnSpc>
              <a:buClr>
                <a:srgbClr val="0074A4"/>
              </a:buClr>
              <a:buFont typeface="Arial"/>
              <a:buChar char="•"/>
              <a:defRPr spc="0" sz="1400">
                <a:latin typeface="Arial"/>
                <a:ea typeface="Arial"/>
                <a:cs typeface="Arial"/>
                <a:sym typeface="Arial"/>
              </a:defRPr>
            </a:pPr>
            <a:r>
              <a:t>Tore an den Zugängen (Egerländerstr., Sporthalle Bushaltestelle)</a:t>
            </a:r>
            <a:endParaRPr spc="30"/>
          </a:p>
          <a:p>
            <a:pPr lvl="1" marL="523875" indent="-342900">
              <a:lnSpc>
                <a:spcPct val="120000"/>
              </a:lnSpc>
              <a:buClr>
                <a:srgbClr val="0074A4"/>
              </a:buClr>
              <a:buFont typeface="Arial"/>
              <a:buChar char="•"/>
              <a:defRPr spc="0" sz="1400">
                <a:latin typeface="Arial"/>
                <a:ea typeface="Arial"/>
                <a:cs typeface="Arial"/>
                <a:sym typeface="Arial"/>
              </a:defRPr>
            </a:pPr>
            <a:r>
              <a:t>Mit Kindern fest absprechen</a:t>
            </a:r>
            <a:endParaRPr spc="30"/>
          </a:p>
          <a:p>
            <a:pPr marL="342900" indent="-342900">
              <a:lnSpc>
                <a:spcPct val="120000"/>
              </a:lnSpc>
              <a:buSzPct val="100000"/>
              <a:buFont typeface="Arial"/>
              <a:buChar char="•"/>
              <a:defRPr spc="0" sz="2400"/>
            </a:pPr>
            <a:r>
              <a:t>Schriftliche Mitteilung zur Abholzeit für 17.00 Uhr Modul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Titel 1"/>
          <p:cNvSpPr txBox="1"/>
          <p:nvPr>
            <p:ph type="title"/>
          </p:nvPr>
        </p:nvSpPr>
        <p:spPr>
          <a:xfrm>
            <a:off x="926432" y="347374"/>
            <a:ext cx="10898521" cy="1005276"/>
          </a:xfrm>
          <a:prstGeom prst="rect">
            <a:avLst/>
          </a:prstGeom>
        </p:spPr>
        <p:txBody>
          <a:bodyPr/>
          <a:lstStyle/>
          <a:p>
            <a:pPr/>
            <a:r>
              <a:t>Ferienbetreuung</a:t>
            </a:r>
          </a:p>
        </p:txBody>
      </p:sp>
      <p:sp>
        <p:nvSpPr>
          <p:cNvPr id="339" name="Datumsplatzhalter 3"/>
          <p:cNvSpPr txBox="1"/>
          <p:nvPr/>
        </p:nvSpPr>
        <p:spPr>
          <a:xfrm>
            <a:off x="11252879" y="6289445"/>
            <a:ext cx="676485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03.09.2026</a:t>
            </a:r>
          </a:p>
        </p:txBody>
      </p:sp>
      <p:sp>
        <p:nvSpPr>
          <p:cNvPr id="340" name="Foliennummernplatzhalter 4"/>
          <p:cNvSpPr txBox="1"/>
          <p:nvPr>
            <p:ph type="sldNum" sz="quarter" idx="2"/>
          </p:nvPr>
        </p:nvSpPr>
        <p:spPr>
          <a:xfrm>
            <a:off x="11207160" y="6480319"/>
            <a:ext cx="220004" cy="2059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41" name="Textplatzhalter 6"/>
          <p:cNvSpPr txBox="1"/>
          <p:nvPr>
            <p:ph type="body" idx="1"/>
          </p:nvPr>
        </p:nvSpPr>
        <p:spPr>
          <a:xfrm>
            <a:off x="926432" y="1239251"/>
            <a:ext cx="10914565" cy="4242396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20000"/>
              </a:lnSpc>
              <a:buSzPct val="100000"/>
              <a:buFont typeface="Arial"/>
              <a:buChar char="•"/>
              <a:defRPr spc="0" sz="2400"/>
            </a:pPr>
            <a:r>
              <a:t>Ferienbetreuung</a:t>
            </a:r>
            <a:endParaRPr spc="30"/>
          </a:p>
          <a:p>
            <a:pPr lvl="1" marL="523875" indent="-342900">
              <a:lnSpc>
                <a:spcPct val="120000"/>
              </a:lnSpc>
              <a:buClr>
                <a:srgbClr val="0074A4"/>
              </a:buClr>
              <a:buFont typeface="Arial"/>
              <a:buChar char="•"/>
              <a:defRPr spc="0" sz="1400">
                <a:latin typeface="Arial"/>
                <a:ea typeface="Arial"/>
                <a:cs typeface="Arial"/>
                <a:sym typeface="Arial"/>
              </a:defRPr>
            </a:pPr>
            <a:r>
              <a:t>Herbstferien - komplett</a:t>
            </a:r>
            <a:endParaRPr spc="30"/>
          </a:p>
          <a:p>
            <a:pPr lvl="1" marL="523875" indent="-342900">
              <a:lnSpc>
                <a:spcPct val="120000"/>
              </a:lnSpc>
              <a:buClr>
                <a:srgbClr val="0074A4"/>
              </a:buClr>
              <a:buFont typeface="Arial"/>
              <a:buChar char="•"/>
              <a:defRPr spc="0" sz="1400">
                <a:latin typeface="Arial"/>
                <a:ea typeface="Arial"/>
                <a:cs typeface="Arial"/>
                <a:sym typeface="Arial"/>
              </a:defRPr>
            </a:pPr>
            <a:r>
              <a:t>Weihnachtsferien - letzte Woche</a:t>
            </a:r>
            <a:endParaRPr spc="30"/>
          </a:p>
          <a:p>
            <a:pPr lvl="1" marL="523875" indent="-342900">
              <a:lnSpc>
                <a:spcPct val="120000"/>
              </a:lnSpc>
              <a:buClr>
                <a:srgbClr val="0074A4"/>
              </a:buClr>
              <a:buFont typeface="Arial"/>
              <a:buChar char="•"/>
              <a:defRPr spc="0" sz="1400">
                <a:latin typeface="Arial"/>
                <a:ea typeface="Arial"/>
                <a:cs typeface="Arial"/>
                <a:sym typeface="Arial"/>
              </a:defRPr>
            </a:pPr>
            <a:r>
              <a:t>Osterferien – komplett</a:t>
            </a:r>
            <a:endParaRPr spc="30"/>
          </a:p>
          <a:p>
            <a:pPr lvl="1" marL="523875" indent="-342900">
              <a:lnSpc>
                <a:spcPct val="120000"/>
              </a:lnSpc>
              <a:buClr>
                <a:srgbClr val="0074A4"/>
              </a:buClr>
              <a:buFont typeface="Arial"/>
              <a:buChar char="•"/>
              <a:defRPr spc="0" sz="1400">
                <a:latin typeface="Arial"/>
                <a:ea typeface="Arial"/>
                <a:cs typeface="Arial"/>
                <a:sym typeface="Arial"/>
              </a:defRPr>
            </a:pPr>
            <a:r>
              <a:t>Sommerferien – 1.-3. Woche</a:t>
            </a:r>
            <a:endParaRPr spc="30"/>
          </a:p>
          <a:p>
            <a:pPr marL="342900" indent="-342900">
              <a:lnSpc>
                <a:spcPct val="120000"/>
              </a:lnSpc>
              <a:buSzPct val="100000"/>
              <a:buFont typeface="Arial"/>
              <a:buChar char="•"/>
              <a:defRPr spc="0" sz="2400"/>
            </a:pPr>
            <a:r>
              <a:t>Anmeldung</a:t>
            </a:r>
            <a:endParaRPr spc="30"/>
          </a:p>
          <a:p>
            <a:pPr lvl="1" marL="523875" indent="-342900">
              <a:lnSpc>
                <a:spcPct val="120000"/>
              </a:lnSpc>
              <a:buClr>
                <a:srgbClr val="0074A4"/>
              </a:buClr>
              <a:buFont typeface="Arial"/>
              <a:buChar char="•"/>
              <a:defRPr spc="0" sz="1400">
                <a:latin typeface="Arial"/>
                <a:ea typeface="Arial"/>
                <a:cs typeface="Arial"/>
                <a:sym typeface="Arial"/>
              </a:defRPr>
            </a:pPr>
            <a:r>
              <a:t>Jahresterminplan</a:t>
            </a:r>
            <a:endParaRPr spc="30"/>
          </a:p>
          <a:p>
            <a:pPr lvl="1" marL="523875" indent="-342900">
              <a:lnSpc>
                <a:spcPct val="120000"/>
              </a:lnSpc>
              <a:buClr>
                <a:srgbClr val="0074A4"/>
              </a:buClr>
              <a:buFont typeface="Arial"/>
              <a:buChar char="•"/>
              <a:defRPr spc="0" sz="1400">
                <a:latin typeface="Arial"/>
                <a:ea typeface="Arial"/>
                <a:cs typeface="Arial"/>
                <a:sym typeface="Arial"/>
              </a:defRPr>
            </a:pPr>
            <a:r>
              <a:t>Anmeldung per Mail verschickt</a:t>
            </a:r>
            <a:endParaRPr spc="30"/>
          </a:p>
          <a:p>
            <a:pPr marL="342900" indent="-342900">
              <a:lnSpc>
                <a:spcPct val="120000"/>
              </a:lnSpc>
              <a:buSzPct val="100000"/>
              <a:buFont typeface="Arial"/>
              <a:buChar char="•"/>
              <a:defRPr spc="0" sz="2400"/>
            </a:pPr>
            <a:r>
              <a:t>Ferienbetreuung für alle SuS der Schule offen</a:t>
            </a:r>
            <a:endParaRPr spc="30"/>
          </a:p>
          <a:p>
            <a:pPr marL="342900" indent="-342900">
              <a:lnSpc>
                <a:spcPct val="120000"/>
              </a:lnSpc>
              <a:buSzPct val="100000"/>
              <a:buFont typeface="Arial"/>
              <a:buChar char="•"/>
              <a:defRPr spc="0" sz="2400"/>
            </a:pPr>
            <a:r>
              <a:t>gesonderte Abrechnung - Zusatzangebot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Titel 1"/>
          <p:cNvSpPr txBox="1"/>
          <p:nvPr>
            <p:ph type="title"/>
          </p:nvPr>
        </p:nvSpPr>
        <p:spPr>
          <a:xfrm>
            <a:off x="830178" y="347374"/>
            <a:ext cx="10994774" cy="1005276"/>
          </a:xfrm>
          <a:prstGeom prst="rect">
            <a:avLst/>
          </a:prstGeom>
        </p:spPr>
        <p:txBody>
          <a:bodyPr/>
          <a:lstStyle/>
          <a:p>
            <a:pPr/>
            <a:r>
              <a:t>Fragen zum Ganztag</a:t>
            </a:r>
          </a:p>
        </p:txBody>
      </p:sp>
      <p:sp>
        <p:nvSpPr>
          <p:cNvPr id="344" name="Datumsplatzhalter 3"/>
          <p:cNvSpPr txBox="1"/>
          <p:nvPr/>
        </p:nvSpPr>
        <p:spPr>
          <a:xfrm>
            <a:off x="11252879" y="6289445"/>
            <a:ext cx="676485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03.09.2026</a:t>
            </a:r>
          </a:p>
        </p:txBody>
      </p:sp>
      <p:sp>
        <p:nvSpPr>
          <p:cNvPr id="345" name="Foliennummernplatzhalter 4"/>
          <p:cNvSpPr txBox="1"/>
          <p:nvPr>
            <p:ph type="sldNum" sz="quarter" idx="2"/>
          </p:nvPr>
        </p:nvSpPr>
        <p:spPr>
          <a:xfrm>
            <a:off x="11207160" y="6480319"/>
            <a:ext cx="220004" cy="2059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46" name="Textplatzhalter 6"/>
          <p:cNvSpPr txBox="1"/>
          <p:nvPr>
            <p:ph type="body" sz="quarter" idx="1"/>
          </p:nvPr>
        </p:nvSpPr>
        <p:spPr>
          <a:xfrm>
            <a:off x="318920" y="903287"/>
            <a:ext cx="11522076" cy="47307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sz="2400"/>
            </a:pPr>
          </a:p>
        </p:txBody>
      </p:sp>
      <p:pic>
        <p:nvPicPr>
          <p:cNvPr id="34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78968" y="1824175"/>
            <a:ext cx="3801981" cy="38019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Titel 1"/>
          <p:cNvSpPr txBox="1"/>
          <p:nvPr>
            <p:ph type="title"/>
          </p:nvPr>
        </p:nvSpPr>
        <p:spPr>
          <a:xfrm>
            <a:off x="830178" y="347374"/>
            <a:ext cx="10994774" cy="1005276"/>
          </a:xfrm>
          <a:prstGeom prst="rect">
            <a:avLst/>
          </a:prstGeom>
        </p:spPr>
        <p:txBody>
          <a:bodyPr/>
          <a:lstStyle/>
          <a:p>
            <a:pPr/>
            <a:r>
              <a:t>Rundgang</a:t>
            </a:r>
          </a:p>
        </p:txBody>
      </p:sp>
      <p:sp>
        <p:nvSpPr>
          <p:cNvPr id="350" name="Datumsplatzhalter 3"/>
          <p:cNvSpPr txBox="1"/>
          <p:nvPr/>
        </p:nvSpPr>
        <p:spPr>
          <a:xfrm>
            <a:off x="11252879" y="6289445"/>
            <a:ext cx="676485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03.09.2026</a:t>
            </a:r>
          </a:p>
        </p:txBody>
      </p:sp>
      <p:sp>
        <p:nvSpPr>
          <p:cNvPr id="351" name="Foliennummernplatzhalter 4"/>
          <p:cNvSpPr txBox="1"/>
          <p:nvPr>
            <p:ph type="sldNum" sz="quarter" idx="2"/>
          </p:nvPr>
        </p:nvSpPr>
        <p:spPr>
          <a:xfrm>
            <a:off x="11207160" y="6480319"/>
            <a:ext cx="220004" cy="20591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52" name="Textplatzhalter 6"/>
          <p:cNvSpPr txBox="1"/>
          <p:nvPr>
            <p:ph type="body" sz="quarter" idx="1"/>
          </p:nvPr>
        </p:nvSpPr>
        <p:spPr>
          <a:xfrm>
            <a:off x="318920" y="903287"/>
            <a:ext cx="11522076" cy="47307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defRPr sz="2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Titel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Vielen Dank für Ihre Aufmerksamkeit</a:t>
            </a:r>
          </a:p>
        </p:txBody>
      </p:sp>
      <p:sp>
        <p:nvSpPr>
          <p:cNvPr id="355" name="Textplatzhalter 2"/>
          <p:cNvSpPr txBox="1"/>
          <p:nvPr>
            <p:ph type="body" sz="quarter" idx="1"/>
          </p:nvPr>
        </p:nvSpPr>
        <p:spPr>
          <a:xfrm>
            <a:off x="2111960" y="5548412"/>
            <a:ext cx="6962086" cy="253074"/>
          </a:xfrm>
          <a:prstGeom prst="rect">
            <a:avLst/>
          </a:prstGeom>
        </p:spPr>
        <p:txBody>
          <a:bodyPr/>
          <a:lstStyle>
            <a:lvl1pPr defTabSz="768095">
              <a:spcBef>
                <a:spcPts val="500"/>
              </a:spcBef>
              <a:defRPr spc="0" sz="2016"/>
            </a:lvl1pPr>
          </a:lstStyle>
          <a:p>
            <a:pPr/>
            <a:r>
              <a:t>Usingen, 03.09.2026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4_VR Factoring | Master">
  <a:themeElements>
    <a:clrScheme name="4_VR Factoring | Master">
      <a:dk1>
        <a:srgbClr val="717171"/>
      </a:dk1>
      <a:lt1>
        <a:srgbClr val="FFFFFF"/>
      </a:lt1>
      <a:dk2>
        <a:srgbClr val="A7A7A7"/>
      </a:dk2>
      <a:lt2>
        <a:srgbClr val="535353"/>
      </a:lt2>
      <a:accent1>
        <a:srgbClr val="717171"/>
      </a:accent1>
      <a:accent2>
        <a:srgbClr val="002060"/>
      </a:accent2>
      <a:accent3>
        <a:srgbClr val="96BEE6"/>
      </a:accent3>
      <a:accent4>
        <a:srgbClr val="FA9632"/>
      </a:accent4>
      <a:accent5>
        <a:srgbClr val="FABE46"/>
      </a:accent5>
      <a:accent6>
        <a:srgbClr val="9F1438"/>
      </a:accent6>
      <a:hlink>
        <a:srgbClr val="0000FF"/>
      </a:hlink>
      <a:folHlink>
        <a:srgbClr val="FF00FF"/>
      </a:folHlink>
    </a:clrScheme>
    <a:fontScheme name="4_VR Factoring | Master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4_VR Factoring | Mas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chemeClr val="accent1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chemeClr val="accent1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4_VR Factoring | Master">
  <a:themeElements>
    <a:clrScheme name="4_VR Factoring | Master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17171"/>
      </a:accent1>
      <a:accent2>
        <a:srgbClr val="002060"/>
      </a:accent2>
      <a:accent3>
        <a:srgbClr val="96BEE6"/>
      </a:accent3>
      <a:accent4>
        <a:srgbClr val="FA9632"/>
      </a:accent4>
      <a:accent5>
        <a:srgbClr val="FABE46"/>
      </a:accent5>
      <a:accent6>
        <a:srgbClr val="9F1438"/>
      </a:accent6>
      <a:hlink>
        <a:srgbClr val="0000FF"/>
      </a:hlink>
      <a:folHlink>
        <a:srgbClr val="FF00FF"/>
      </a:folHlink>
    </a:clrScheme>
    <a:fontScheme name="4_VR Factoring | Master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4_VR Factoring | Mas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chemeClr val="accent1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chemeClr val="accent1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